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8" r:id="rId6"/>
    <p:sldId id="267" r:id="rId7"/>
    <p:sldId id="256" r:id="rId8"/>
    <p:sldId id="257" r:id="rId9"/>
    <p:sldId id="260" r:id="rId10"/>
    <p:sldId id="259" r:id="rId11"/>
    <p:sldId id="261" r:id="rId12"/>
    <p:sldId id="262" r:id="rId13"/>
    <p:sldId id="258"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d of Education" initials="HoE" lastIdx="1" clrIdx="0">
    <p:extLst>
      <p:ext uri="{19B8F6BF-5375-455C-9EA6-DF929625EA0E}">
        <p15:presenceInfo xmlns:p15="http://schemas.microsoft.com/office/powerpoint/2012/main" userId="S::seniordeputyheadofeducation@ourplaceschools.com::a6ada28e-5d31-49c3-88c9-50902f564c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8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Our Place School Pathway Options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Core Curriculum</c:v>
                </c:pt>
              </c:strCache>
            </c:strRef>
          </c:tx>
          <c:spPr>
            <a:solidFill>
              <a:schemeClr val="accent1"/>
            </a:solidFill>
            <a:ln>
              <a:noFill/>
            </a:ln>
            <a:effectLst/>
          </c:spPr>
          <c:invertIfNegative val="0"/>
          <c:cat>
            <c:strRef>
              <c:f>Sheet1!$A$2:$A$4</c:f>
              <c:strCache>
                <c:ptCount val="3"/>
                <c:pt idx="0">
                  <c:v>Core Pathway</c:v>
                </c:pt>
                <c:pt idx="1">
                  <c:v>Applied Pathway</c:v>
                </c:pt>
                <c:pt idx="2">
                  <c:v>Active Pathway</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646B-484E-A1A8-921D5C2548CF}"/>
            </c:ext>
          </c:extLst>
        </c:ser>
        <c:dLbls>
          <c:showLegendKey val="0"/>
          <c:showVal val="0"/>
          <c:showCatName val="0"/>
          <c:showSerName val="0"/>
          <c:showPercent val="0"/>
          <c:showBubbleSize val="0"/>
        </c:dLbls>
        <c:gapWidth val="182"/>
        <c:axId val="382973168"/>
        <c:axId val="382984400"/>
      </c:barChart>
      <c:catAx>
        <c:axId val="38297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84400"/>
        <c:crosses val="autoZero"/>
        <c:auto val="1"/>
        <c:lblAlgn val="ctr"/>
        <c:lblOffset val="100"/>
        <c:noMultiLvlLbl val="0"/>
      </c:catAx>
      <c:valAx>
        <c:axId val="382984400"/>
        <c:scaling>
          <c:orientation val="minMax"/>
          <c:max val="25"/>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731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Our Place School Pathway Options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Core Curriculum</c:v>
                </c:pt>
              </c:strCache>
            </c:strRef>
          </c:tx>
          <c:spPr>
            <a:solidFill>
              <a:schemeClr val="accent1"/>
            </a:solidFill>
            <a:ln>
              <a:noFill/>
            </a:ln>
            <a:effectLst/>
          </c:spPr>
          <c:invertIfNegative val="0"/>
          <c:cat>
            <c:strRef>
              <c:f>Sheet1!$A$2:$A$4</c:f>
              <c:strCache>
                <c:ptCount val="3"/>
                <c:pt idx="0">
                  <c:v>Core Pathway</c:v>
                </c:pt>
                <c:pt idx="1">
                  <c:v>Applied Pathway</c:v>
                </c:pt>
                <c:pt idx="2">
                  <c:v>Active Pathway</c:v>
                </c:pt>
              </c:strCache>
            </c:strRef>
          </c:cat>
          <c:val>
            <c:numRef>
              <c:f>Sheet1!$B$2:$B$4</c:f>
              <c:numCache>
                <c:formatCode>General</c:formatCode>
                <c:ptCount val="3"/>
                <c:pt idx="0">
                  <c:v>25</c:v>
                </c:pt>
                <c:pt idx="1">
                  <c:v>12</c:v>
                </c:pt>
                <c:pt idx="2">
                  <c:v>12</c:v>
                </c:pt>
              </c:numCache>
            </c:numRef>
          </c:val>
          <c:extLst>
            <c:ext xmlns:c16="http://schemas.microsoft.com/office/drawing/2014/chart" uri="{C3380CC4-5D6E-409C-BE32-E72D297353CC}">
              <c16:uniqueId val="{00000000-646B-484E-A1A8-921D5C2548CF}"/>
            </c:ext>
          </c:extLst>
        </c:ser>
        <c:ser>
          <c:idx val="1"/>
          <c:order val="1"/>
          <c:tx>
            <c:strRef>
              <c:f>Sheet1!$C$1</c:f>
              <c:strCache>
                <c:ptCount val="1"/>
                <c:pt idx="0">
                  <c:v>Applied Curriculum</c:v>
                </c:pt>
              </c:strCache>
            </c:strRef>
          </c:tx>
          <c:spPr>
            <a:solidFill>
              <a:schemeClr val="accent2"/>
            </a:solidFill>
            <a:ln>
              <a:noFill/>
            </a:ln>
            <a:effectLst/>
          </c:spPr>
          <c:invertIfNegative val="0"/>
          <c:cat>
            <c:strRef>
              <c:f>Sheet1!$A$2:$A$4</c:f>
              <c:strCache>
                <c:ptCount val="3"/>
                <c:pt idx="0">
                  <c:v>Core Pathway</c:v>
                </c:pt>
                <c:pt idx="1">
                  <c:v>Applied Pathway</c:v>
                </c:pt>
                <c:pt idx="2">
                  <c:v>Active Pathway</c:v>
                </c:pt>
              </c:strCache>
            </c:strRef>
          </c:cat>
          <c:val>
            <c:numRef>
              <c:f>Sheet1!$C$2:$C$4</c:f>
              <c:numCache>
                <c:formatCode>General</c:formatCode>
                <c:ptCount val="3"/>
                <c:pt idx="0">
                  <c:v>0</c:v>
                </c:pt>
                <c:pt idx="1">
                  <c:v>13</c:v>
                </c:pt>
                <c:pt idx="2">
                  <c:v>4</c:v>
                </c:pt>
              </c:numCache>
            </c:numRef>
          </c:val>
          <c:extLst>
            <c:ext xmlns:c16="http://schemas.microsoft.com/office/drawing/2014/chart" uri="{C3380CC4-5D6E-409C-BE32-E72D297353CC}">
              <c16:uniqueId val="{00000001-646B-484E-A1A8-921D5C2548CF}"/>
            </c:ext>
          </c:extLst>
        </c:ser>
        <c:ser>
          <c:idx val="2"/>
          <c:order val="2"/>
          <c:tx>
            <c:strRef>
              <c:f>Sheet1!$D$1</c:f>
              <c:strCache>
                <c:ptCount val="1"/>
                <c:pt idx="0">
                  <c:v>Active Curriculum</c:v>
                </c:pt>
              </c:strCache>
            </c:strRef>
          </c:tx>
          <c:spPr>
            <a:solidFill>
              <a:schemeClr val="accent6"/>
            </a:solidFill>
            <a:ln>
              <a:noFill/>
            </a:ln>
            <a:effectLst/>
          </c:spPr>
          <c:invertIfNegative val="0"/>
          <c:cat>
            <c:strRef>
              <c:f>Sheet1!$A$2:$A$4</c:f>
              <c:strCache>
                <c:ptCount val="3"/>
                <c:pt idx="0">
                  <c:v>Core Pathway</c:v>
                </c:pt>
                <c:pt idx="1">
                  <c:v>Applied Pathway</c:v>
                </c:pt>
                <c:pt idx="2">
                  <c:v>Active Pathway</c:v>
                </c:pt>
              </c:strCache>
            </c:strRef>
          </c:cat>
          <c:val>
            <c:numRef>
              <c:f>Sheet1!$D$2:$D$4</c:f>
              <c:numCache>
                <c:formatCode>General</c:formatCode>
                <c:ptCount val="3"/>
                <c:pt idx="0">
                  <c:v>0</c:v>
                </c:pt>
                <c:pt idx="1">
                  <c:v>0</c:v>
                </c:pt>
                <c:pt idx="2">
                  <c:v>9</c:v>
                </c:pt>
              </c:numCache>
            </c:numRef>
          </c:val>
          <c:extLst>
            <c:ext xmlns:c16="http://schemas.microsoft.com/office/drawing/2014/chart" uri="{C3380CC4-5D6E-409C-BE32-E72D297353CC}">
              <c16:uniqueId val="{00000004-646B-484E-A1A8-921D5C2548CF}"/>
            </c:ext>
          </c:extLst>
        </c:ser>
        <c:dLbls>
          <c:showLegendKey val="0"/>
          <c:showVal val="0"/>
          <c:showCatName val="0"/>
          <c:showSerName val="0"/>
          <c:showPercent val="0"/>
          <c:showBubbleSize val="0"/>
        </c:dLbls>
        <c:gapWidth val="182"/>
        <c:overlap val="100"/>
        <c:axId val="382973168"/>
        <c:axId val="382984400"/>
      </c:barChart>
      <c:catAx>
        <c:axId val="38297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84400"/>
        <c:crosses val="autoZero"/>
        <c:auto val="1"/>
        <c:lblAlgn val="ctr"/>
        <c:lblOffset val="100"/>
        <c:noMultiLvlLbl val="0"/>
      </c:catAx>
      <c:valAx>
        <c:axId val="382984400"/>
        <c:scaling>
          <c:orientation val="minMax"/>
          <c:max val="25"/>
          <c:min val="8"/>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7316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699F1-D32C-44A4-B357-31E2A7E0713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FA6065D-3A7E-478E-BB2B-5967B835FF9A}">
      <dgm:prSet/>
      <dgm:spPr/>
      <dgm:t>
        <a:bodyPr/>
        <a:lstStyle/>
        <a:p>
          <a:r>
            <a:rPr lang="en-GB"/>
            <a:t>Admissions Policy</a:t>
          </a:r>
          <a:endParaRPr lang="en-US"/>
        </a:p>
      </dgm:t>
    </dgm:pt>
    <dgm:pt modelId="{5C260E4B-C490-460C-95F1-3BB5781FE8B3}" type="parTrans" cxnId="{6B67B254-9A91-4F8B-A118-D206AB7FEA7F}">
      <dgm:prSet/>
      <dgm:spPr/>
      <dgm:t>
        <a:bodyPr/>
        <a:lstStyle/>
        <a:p>
          <a:endParaRPr lang="en-US"/>
        </a:p>
      </dgm:t>
    </dgm:pt>
    <dgm:pt modelId="{EC123C29-3F23-47C7-BB30-6536D785B609}" type="sibTrans" cxnId="{6B67B254-9A91-4F8B-A118-D206AB7FEA7F}">
      <dgm:prSet/>
      <dgm:spPr/>
      <dgm:t>
        <a:bodyPr/>
        <a:lstStyle/>
        <a:p>
          <a:endParaRPr lang="en-US"/>
        </a:p>
      </dgm:t>
    </dgm:pt>
    <dgm:pt modelId="{11BD0DF9-4529-4896-AAD4-553E04A01878}">
      <dgm:prSet/>
      <dgm:spPr/>
      <dgm:t>
        <a:bodyPr/>
        <a:lstStyle/>
        <a:p>
          <a:r>
            <a:rPr lang="en-GB"/>
            <a:t>SEND Policy</a:t>
          </a:r>
          <a:endParaRPr lang="en-US"/>
        </a:p>
      </dgm:t>
    </dgm:pt>
    <dgm:pt modelId="{F32A2728-C836-4E37-9BEA-AEA29F1C03A9}" type="parTrans" cxnId="{4E970410-4531-4662-A163-2399EC4EF4F9}">
      <dgm:prSet/>
      <dgm:spPr/>
      <dgm:t>
        <a:bodyPr/>
        <a:lstStyle/>
        <a:p>
          <a:endParaRPr lang="en-US"/>
        </a:p>
      </dgm:t>
    </dgm:pt>
    <dgm:pt modelId="{3BDC1C36-E0D5-43F9-A986-90A2DBEB0077}" type="sibTrans" cxnId="{4E970410-4531-4662-A163-2399EC4EF4F9}">
      <dgm:prSet/>
      <dgm:spPr/>
      <dgm:t>
        <a:bodyPr/>
        <a:lstStyle/>
        <a:p>
          <a:endParaRPr lang="en-US"/>
        </a:p>
      </dgm:t>
    </dgm:pt>
    <dgm:pt modelId="{395F1E67-8BC4-4680-B8EF-CE87A6CED5DF}">
      <dgm:prSet/>
      <dgm:spPr/>
      <dgm:t>
        <a:bodyPr/>
        <a:lstStyle/>
        <a:p>
          <a:r>
            <a:rPr lang="en-GB"/>
            <a:t>Assessment Policy</a:t>
          </a:r>
          <a:endParaRPr lang="en-US"/>
        </a:p>
      </dgm:t>
    </dgm:pt>
    <dgm:pt modelId="{E0F691D9-48E6-4F24-9326-F123C1238149}" type="parTrans" cxnId="{ED1C8EA3-98B0-4F15-BF2D-3C7A3CF6D03A}">
      <dgm:prSet/>
      <dgm:spPr/>
      <dgm:t>
        <a:bodyPr/>
        <a:lstStyle/>
        <a:p>
          <a:endParaRPr lang="en-US"/>
        </a:p>
      </dgm:t>
    </dgm:pt>
    <dgm:pt modelId="{63BF2587-1DC0-4613-88BA-A8A545F28A4D}" type="sibTrans" cxnId="{ED1C8EA3-98B0-4F15-BF2D-3C7A3CF6D03A}">
      <dgm:prSet/>
      <dgm:spPr/>
      <dgm:t>
        <a:bodyPr/>
        <a:lstStyle/>
        <a:p>
          <a:endParaRPr lang="en-US"/>
        </a:p>
      </dgm:t>
    </dgm:pt>
    <dgm:pt modelId="{2818CC17-9AA0-4536-8E6F-A98A5394CFB3}">
      <dgm:prSet/>
      <dgm:spPr/>
      <dgm:t>
        <a:bodyPr/>
        <a:lstStyle/>
        <a:p>
          <a:r>
            <a:rPr lang="en-GB"/>
            <a:t>Careers and Post-16 Policy</a:t>
          </a:r>
          <a:endParaRPr lang="en-US"/>
        </a:p>
      </dgm:t>
    </dgm:pt>
    <dgm:pt modelId="{5767452B-56B3-4256-B5C1-AD02B7DAA5AE}" type="parTrans" cxnId="{422B269D-9508-4437-AFCA-E61F419843AF}">
      <dgm:prSet/>
      <dgm:spPr/>
      <dgm:t>
        <a:bodyPr/>
        <a:lstStyle/>
        <a:p>
          <a:endParaRPr lang="en-US"/>
        </a:p>
      </dgm:t>
    </dgm:pt>
    <dgm:pt modelId="{F86D2BD2-1750-4219-93E2-4A4F0AF4DC59}" type="sibTrans" cxnId="{422B269D-9508-4437-AFCA-E61F419843AF}">
      <dgm:prSet/>
      <dgm:spPr/>
      <dgm:t>
        <a:bodyPr/>
        <a:lstStyle/>
        <a:p>
          <a:endParaRPr lang="en-US"/>
        </a:p>
      </dgm:t>
    </dgm:pt>
    <dgm:pt modelId="{206A2F67-F29D-4C62-8101-F458D50C37AF}">
      <dgm:prSet/>
      <dgm:spPr/>
      <dgm:t>
        <a:bodyPr/>
        <a:lstStyle/>
        <a:p>
          <a:r>
            <a:rPr lang="en-GB"/>
            <a:t>Equal Opportunities (Young People) Policy</a:t>
          </a:r>
          <a:endParaRPr lang="en-US"/>
        </a:p>
      </dgm:t>
    </dgm:pt>
    <dgm:pt modelId="{451FD26E-D74E-4611-BB8E-84F3C336490C}" type="parTrans" cxnId="{3F803973-114E-4D95-9615-D502A96B9ED4}">
      <dgm:prSet/>
      <dgm:spPr/>
      <dgm:t>
        <a:bodyPr/>
        <a:lstStyle/>
        <a:p>
          <a:endParaRPr lang="en-US"/>
        </a:p>
      </dgm:t>
    </dgm:pt>
    <dgm:pt modelId="{F534FEC8-EF24-4FA2-8E18-273B93A60030}" type="sibTrans" cxnId="{3F803973-114E-4D95-9615-D502A96B9ED4}">
      <dgm:prSet/>
      <dgm:spPr/>
      <dgm:t>
        <a:bodyPr/>
        <a:lstStyle/>
        <a:p>
          <a:endParaRPr lang="en-US"/>
        </a:p>
      </dgm:t>
    </dgm:pt>
    <dgm:pt modelId="{45CFFE21-FCE4-4279-8EB2-14D5AFADAA84}">
      <dgm:prSet/>
      <dgm:spPr/>
      <dgm:t>
        <a:bodyPr/>
        <a:lstStyle/>
        <a:p>
          <a:r>
            <a:rPr lang="en-GB" dirty="0"/>
            <a:t>PSHE/RSE Policy</a:t>
          </a:r>
          <a:endParaRPr lang="en-US" dirty="0"/>
        </a:p>
      </dgm:t>
    </dgm:pt>
    <dgm:pt modelId="{15A3B776-3781-4C0A-B561-3F487070BD20}" type="parTrans" cxnId="{44E408B4-E795-4B3D-9448-FB5232782325}">
      <dgm:prSet/>
      <dgm:spPr/>
      <dgm:t>
        <a:bodyPr/>
        <a:lstStyle/>
        <a:p>
          <a:endParaRPr lang="en-US"/>
        </a:p>
      </dgm:t>
    </dgm:pt>
    <dgm:pt modelId="{0A74A414-0723-455B-AB08-6E022779266A}" type="sibTrans" cxnId="{44E408B4-E795-4B3D-9448-FB5232782325}">
      <dgm:prSet/>
      <dgm:spPr/>
      <dgm:t>
        <a:bodyPr/>
        <a:lstStyle/>
        <a:p>
          <a:endParaRPr lang="en-US"/>
        </a:p>
      </dgm:t>
    </dgm:pt>
    <dgm:pt modelId="{F50C4180-11B0-440B-BAD7-1D5F5AEBA72E}">
      <dgm:prSet/>
      <dgm:spPr/>
      <dgm:t>
        <a:bodyPr/>
        <a:lstStyle/>
        <a:p>
          <a:r>
            <a:rPr lang="en-GB" dirty="0"/>
            <a:t>Safeguarding and Child Protection Policy</a:t>
          </a:r>
          <a:endParaRPr lang="en-US" dirty="0"/>
        </a:p>
      </dgm:t>
    </dgm:pt>
    <dgm:pt modelId="{F7AE876A-E337-4D73-B220-0BC6F581C81A}" type="parTrans" cxnId="{03A6D206-72C9-4EA1-813D-7F828D875D0B}">
      <dgm:prSet/>
      <dgm:spPr/>
      <dgm:t>
        <a:bodyPr/>
        <a:lstStyle/>
        <a:p>
          <a:endParaRPr lang="en-GB"/>
        </a:p>
      </dgm:t>
    </dgm:pt>
    <dgm:pt modelId="{7B51D119-5127-42A8-A0FA-F1C5D473AB07}" type="sibTrans" cxnId="{03A6D206-72C9-4EA1-813D-7F828D875D0B}">
      <dgm:prSet/>
      <dgm:spPr/>
      <dgm:t>
        <a:bodyPr/>
        <a:lstStyle/>
        <a:p>
          <a:endParaRPr lang="en-GB"/>
        </a:p>
      </dgm:t>
    </dgm:pt>
    <dgm:pt modelId="{1EF02576-786B-4154-8EB4-B5F8438CD9B8}" type="pres">
      <dgm:prSet presAssocID="{EA7699F1-D32C-44A4-B357-31E2A7E07136}" presName="linear" presStyleCnt="0">
        <dgm:presLayoutVars>
          <dgm:animLvl val="lvl"/>
          <dgm:resizeHandles val="exact"/>
        </dgm:presLayoutVars>
      </dgm:prSet>
      <dgm:spPr/>
    </dgm:pt>
    <dgm:pt modelId="{37C098F3-7859-49A7-AE4C-0FB39C71478E}" type="pres">
      <dgm:prSet presAssocID="{DFA6065D-3A7E-478E-BB2B-5967B835FF9A}" presName="parentText" presStyleLbl="node1" presStyleIdx="0" presStyleCnt="7">
        <dgm:presLayoutVars>
          <dgm:chMax val="0"/>
          <dgm:bulletEnabled val="1"/>
        </dgm:presLayoutVars>
      </dgm:prSet>
      <dgm:spPr/>
    </dgm:pt>
    <dgm:pt modelId="{E1E04E3D-5DDA-4B82-8BBB-02682853BFC3}" type="pres">
      <dgm:prSet presAssocID="{EC123C29-3F23-47C7-BB30-6536D785B609}" presName="spacer" presStyleCnt="0"/>
      <dgm:spPr/>
    </dgm:pt>
    <dgm:pt modelId="{B881DC29-5678-4B7F-AE39-F89E6A2754AF}" type="pres">
      <dgm:prSet presAssocID="{11BD0DF9-4529-4896-AAD4-553E04A01878}" presName="parentText" presStyleLbl="node1" presStyleIdx="1" presStyleCnt="7">
        <dgm:presLayoutVars>
          <dgm:chMax val="0"/>
          <dgm:bulletEnabled val="1"/>
        </dgm:presLayoutVars>
      </dgm:prSet>
      <dgm:spPr/>
    </dgm:pt>
    <dgm:pt modelId="{19CAA4D1-AEE3-4528-9B3B-8F625342380D}" type="pres">
      <dgm:prSet presAssocID="{3BDC1C36-E0D5-43F9-A986-90A2DBEB0077}" presName="spacer" presStyleCnt="0"/>
      <dgm:spPr/>
    </dgm:pt>
    <dgm:pt modelId="{51C8DC2E-4EB7-4CDB-B4D9-1C7A97213564}" type="pres">
      <dgm:prSet presAssocID="{395F1E67-8BC4-4680-B8EF-CE87A6CED5DF}" presName="parentText" presStyleLbl="node1" presStyleIdx="2" presStyleCnt="7">
        <dgm:presLayoutVars>
          <dgm:chMax val="0"/>
          <dgm:bulletEnabled val="1"/>
        </dgm:presLayoutVars>
      </dgm:prSet>
      <dgm:spPr/>
    </dgm:pt>
    <dgm:pt modelId="{8AFB46FE-41DD-49B4-91BA-2FA02E5BC0DE}" type="pres">
      <dgm:prSet presAssocID="{63BF2587-1DC0-4613-88BA-A8A545F28A4D}" presName="spacer" presStyleCnt="0"/>
      <dgm:spPr/>
    </dgm:pt>
    <dgm:pt modelId="{D29F09A2-F3D8-4780-8E60-7E671C2D1A10}" type="pres">
      <dgm:prSet presAssocID="{2818CC17-9AA0-4536-8E6F-A98A5394CFB3}" presName="parentText" presStyleLbl="node1" presStyleIdx="3" presStyleCnt="7">
        <dgm:presLayoutVars>
          <dgm:chMax val="0"/>
          <dgm:bulletEnabled val="1"/>
        </dgm:presLayoutVars>
      </dgm:prSet>
      <dgm:spPr/>
    </dgm:pt>
    <dgm:pt modelId="{34F5E52F-2EB6-4FF6-A778-2964CF9CCA38}" type="pres">
      <dgm:prSet presAssocID="{F86D2BD2-1750-4219-93E2-4A4F0AF4DC59}" presName="spacer" presStyleCnt="0"/>
      <dgm:spPr/>
    </dgm:pt>
    <dgm:pt modelId="{BC975AC0-3564-4737-9308-8E069D02DAED}" type="pres">
      <dgm:prSet presAssocID="{206A2F67-F29D-4C62-8101-F458D50C37AF}" presName="parentText" presStyleLbl="node1" presStyleIdx="4" presStyleCnt="7">
        <dgm:presLayoutVars>
          <dgm:chMax val="0"/>
          <dgm:bulletEnabled val="1"/>
        </dgm:presLayoutVars>
      </dgm:prSet>
      <dgm:spPr/>
    </dgm:pt>
    <dgm:pt modelId="{7B843139-332A-4AD5-82D2-9EA03B8985A8}" type="pres">
      <dgm:prSet presAssocID="{F534FEC8-EF24-4FA2-8E18-273B93A60030}" presName="spacer" presStyleCnt="0"/>
      <dgm:spPr/>
    </dgm:pt>
    <dgm:pt modelId="{1A54D8EC-7729-4023-9BE2-DF853F8ACD11}" type="pres">
      <dgm:prSet presAssocID="{45CFFE21-FCE4-4279-8EB2-14D5AFADAA84}" presName="parentText" presStyleLbl="node1" presStyleIdx="5" presStyleCnt="7">
        <dgm:presLayoutVars>
          <dgm:chMax val="0"/>
          <dgm:bulletEnabled val="1"/>
        </dgm:presLayoutVars>
      </dgm:prSet>
      <dgm:spPr/>
    </dgm:pt>
    <dgm:pt modelId="{06AFD1BE-A9AF-4634-8BA2-CA4E673EA154}" type="pres">
      <dgm:prSet presAssocID="{0A74A414-0723-455B-AB08-6E022779266A}" presName="spacer" presStyleCnt="0"/>
      <dgm:spPr/>
    </dgm:pt>
    <dgm:pt modelId="{8A4C677C-EED0-48FC-A477-25DEFEDB7EBF}" type="pres">
      <dgm:prSet presAssocID="{F50C4180-11B0-440B-BAD7-1D5F5AEBA72E}" presName="parentText" presStyleLbl="node1" presStyleIdx="6" presStyleCnt="7">
        <dgm:presLayoutVars>
          <dgm:chMax val="0"/>
          <dgm:bulletEnabled val="1"/>
        </dgm:presLayoutVars>
      </dgm:prSet>
      <dgm:spPr/>
    </dgm:pt>
  </dgm:ptLst>
  <dgm:cxnLst>
    <dgm:cxn modelId="{A5DA9102-7C4F-49A9-BA95-90F7DDDCFFB6}" type="presOf" srcId="{2818CC17-9AA0-4536-8E6F-A98A5394CFB3}" destId="{D29F09A2-F3D8-4780-8E60-7E671C2D1A10}" srcOrd="0" destOrd="0" presId="urn:microsoft.com/office/officeart/2005/8/layout/vList2"/>
    <dgm:cxn modelId="{03A6D206-72C9-4EA1-813D-7F828D875D0B}" srcId="{EA7699F1-D32C-44A4-B357-31E2A7E07136}" destId="{F50C4180-11B0-440B-BAD7-1D5F5AEBA72E}" srcOrd="6" destOrd="0" parTransId="{F7AE876A-E337-4D73-B220-0BC6F581C81A}" sibTransId="{7B51D119-5127-42A8-A0FA-F1C5D473AB07}"/>
    <dgm:cxn modelId="{4E970410-4531-4662-A163-2399EC4EF4F9}" srcId="{EA7699F1-D32C-44A4-B357-31E2A7E07136}" destId="{11BD0DF9-4529-4896-AAD4-553E04A01878}" srcOrd="1" destOrd="0" parTransId="{F32A2728-C836-4E37-9BEA-AEA29F1C03A9}" sibTransId="{3BDC1C36-E0D5-43F9-A986-90A2DBEB0077}"/>
    <dgm:cxn modelId="{596D3D10-542B-4B19-823F-CCAF552E1FB7}" type="presOf" srcId="{206A2F67-F29D-4C62-8101-F458D50C37AF}" destId="{BC975AC0-3564-4737-9308-8E069D02DAED}" srcOrd="0" destOrd="0" presId="urn:microsoft.com/office/officeart/2005/8/layout/vList2"/>
    <dgm:cxn modelId="{A5D2721D-4BAF-42DE-9133-22CB58B0359A}" type="presOf" srcId="{F50C4180-11B0-440B-BAD7-1D5F5AEBA72E}" destId="{8A4C677C-EED0-48FC-A477-25DEFEDB7EBF}" srcOrd="0" destOrd="0" presId="urn:microsoft.com/office/officeart/2005/8/layout/vList2"/>
    <dgm:cxn modelId="{941E222A-A3EE-4A8E-8606-4EB0A396E3FA}" type="presOf" srcId="{DFA6065D-3A7E-478E-BB2B-5967B835FF9A}" destId="{37C098F3-7859-49A7-AE4C-0FB39C71478E}" srcOrd="0" destOrd="0" presId="urn:microsoft.com/office/officeart/2005/8/layout/vList2"/>
    <dgm:cxn modelId="{44E2EE3F-3D59-4D0E-82A8-F7CE2F8FF47C}" type="presOf" srcId="{11BD0DF9-4529-4896-AAD4-553E04A01878}" destId="{B881DC29-5678-4B7F-AE39-F89E6A2754AF}" srcOrd="0" destOrd="0" presId="urn:microsoft.com/office/officeart/2005/8/layout/vList2"/>
    <dgm:cxn modelId="{3F803973-114E-4D95-9615-D502A96B9ED4}" srcId="{EA7699F1-D32C-44A4-B357-31E2A7E07136}" destId="{206A2F67-F29D-4C62-8101-F458D50C37AF}" srcOrd="4" destOrd="0" parTransId="{451FD26E-D74E-4611-BB8E-84F3C336490C}" sibTransId="{F534FEC8-EF24-4FA2-8E18-273B93A60030}"/>
    <dgm:cxn modelId="{6B67B254-9A91-4F8B-A118-D206AB7FEA7F}" srcId="{EA7699F1-D32C-44A4-B357-31E2A7E07136}" destId="{DFA6065D-3A7E-478E-BB2B-5967B835FF9A}" srcOrd="0" destOrd="0" parTransId="{5C260E4B-C490-460C-95F1-3BB5781FE8B3}" sibTransId="{EC123C29-3F23-47C7-BB30-6536D785B609}"/>
    <dgm:cxn modelId="{52FBDD79-85EA-4652-B3D3-06F2943553E8}" type="presOf" srcId="{395F1E67-8BC4-4680-B8EF-CE87A6CED5DF}" destId="{51C8DC2E-4EB7-4CDB-B4D9-1C7A97213564}" srcOrd="0" destOrd="0" presId="urn:microsoft.com/office/officeart/2005/8/layout/vList2"/>
    <dgm:cxn modelId="{422B269D-9508-4437-AFCA-E61F419843AF}" srcId="{EA7699F1-D32C-44A4-B357-31E2A7E07136}" destId="{2818CC17-9AA0-4536-8E6F-A98A5394CFB3}" srcOrd="3" destOrd="0" parTransId="{5767452B-56B3-4256-B5C1-AD02B7DAA5AE}" sibTransId="{F86D2BD2-1750-4219-93E2-4A4F0AF4DC59}"/>
    <dgm:cxn modelId="{ED1C8EA3-98B0-4F15-BF2D-3C7A3CF6D03A}" srcId="{EA7699F1-D32C-44A4-B357-31E2A7E07136}" destId="{395F1E67-8BC4-4680-B8EF-CE87A6CED5DF}" srcOrd="2" destOrd="0" parTransId="{E0F691D9-48E6-4F24-9326-F123C1238149}" sibTransId="{63BF2587-1DC0-4613-88BA-A8A545F28A4D}"/>
    <dgm:cxn modelId="{44E408B4-E795-4B3D-9448-FB5232782325}" srcId="{EA7699F1-D32C-44A4-B357-31E2A7E07136}" destId="{45CFFE21-FCE4-4279-8EB2-14D5AFADAA84}" srcOrd="5" destOrd="0" parTransId="{15A3B776-3781-4C0A-B561-3F487070BD20}" sibTransId="{0A74A414-0723-455B-AB08-6E022779266A}"/>
    <dgm:cxn modelId="{2FFF74B9-56EE-4295-9C9C-521236D765DB}" type="presOf" srcId="{EA7699F1-D32C-44A4-B357-31E2A7E07136}" destId="{1EF02576-786B-4154-8EB4-B5F8438CD9B8}" srcOrd="0" destOrd="0" presId="urn:microsoft.com/office/officeart/2005/8/layout/vList2"/>
    <dgm:cxn modelId="{18E3BAEF-2753-4954-90AB-942F5D5F71D1}" type="presOf" srcId="{45CFFE21-FCE4-4279-8EB2-14D5AFADAA84}" destId="{1A54D8EC-7729-4023-9BE2-DF853F8ACD11}" srcOrd="0" destOrd="0" presId="urn:microsoft.com/office/officeart/2005/8/layout/vList2"/>
    <dgm:cxn modelId="{1B86B2CD-0D27-4C3E-A227-F3163058ADA3}" type="presParOf" srcId="{1EF02576-786B-4154-8EB4-B5F8438CD9B8}" destId="{37C098F3-7859-49A7-AE4C-0FB39C71478E}" srcOrd="0" destOrd="0" presId="urn:microsoft.com/office/officeart/2005/8/layout/vList2"/>
    <dgm:cxn modelId="{A38B59C3-100C-489E-B50C-06D90D8466DE}" type="presParOf" srcId="{1EF02576-786B-4154-8EB4-B5F8438CD9B8}" destId="{E1E04E3D-5DDA-4B82-8BBB-02682853BFC3}" srcOrd="1" destOrd="0" presId="urn:microsoft.com/office/officeart/2005/8/layout/vList2"/>
    <dgm:cxn modelId="{F2AD7AF9-4DEF-4328-981C-5A6EC0CCAE1D}" type="presParOf" srcId="{1EF02576-786B-4154-8EB4-B5F8438CD9B8}" destId="{B881DC29-5678-4B7F-AE39-F89E6A2754AF}" srcOrd="2" destOrd="0" presId="urn:microsoft.com/office/officeart/2005/8/layout/vList2"/>
    <dgm:cxn modelId="{D180E857-4065-4EED-B24A-A8128C7BE8B9}" type="presParOf" srcId="{1EF02576-786B-4154-8EB4-B5F8438CD9B8}" destId="{19CAA4D1-AEE3-4528-9B3B-8F625342380D}" srcOrd="3" destOrd="0" presId="urn:microsoft.com/office/officeart/2005/8/layout/vList2"/>
    <dgm:cxn modelId="{BC7679CE-E474-4584-802F-E92A5AC76CE1}" type="presParOf" srcId="{1EF02576-786B-4154-8EB4-B5F8438CD9B8}" destId="{51C8DC2E-4EB7-4CDB-B4D9-1C7A97213564}" srcOrd="4" destOrd="0" presId="urn:microsoft.com/office/officeart/2005/8/layout/vList2"/>
    <dgm:cxn modelId="{FB054EA1-593E-4965-A24A-90AEC0E0CFA0}" type="presParOf" srcId="{1EF02576-786B-4154-8EB4-B5F8438CD9B8}" destId="{8AFB46FE-41DD-49B4-91BA-2FA02E5BC0DE}" srcOrd="5" destOrd="0" presId="urn:microsoft.com/office/officeart/2005/8/layout/vList2"/>
    <dgm:cxn modelId="{2C425DAB-9268-45AD-81C3-4AC875FFC345}" type="presParOf" srcId="{1EF02576-786B-4154-8EB4-B5F8438CD9B8}" destId="{D29F09A2-F3D8-4780-8E60-7E671C2D1A10}" srcOrd="6" destOrd="0" presId="urn:microsoft.com/office/officeart/2005/8/layout/vList2"/>
    <dgm:cxn modelId="{BC979C03-F1B6-4EA5-BBBE-244C0D5705D7}" type="presParOf" srcId="{1EF02576-786B-4154-8EB4-B5F8438CD9B8}" destId="{34F5E52F-2EB6-4FF6-A778-2964CF9CCA38}" srcOrd="7" destOrd="0" presId="urn:microsoft.com/office/officeart/2005/8/layout/vList2"/>
    <dgm:cxn modelId="{5CC4FD43-E659-40D5-BE12-441793C9F329}" type="presParOf" srcId="{1EF02576-786B-4154-8EB4-B5F8438CD9B8}" destId="{BC975AC0-3564-4737-9308-8E069D02DAED}" srcOrd="8" destOrd="0" presId="urn:microsoft.com/office/officeart/2005/8/layout/vList2"/>
    <dgm:cxn modelId="{6609DD1F-9629-4BC5-A8ED-7792F7BDBFB4}" type="presParOf" srcId="{1EF02576-786B-4154-8EB4-B5F8438CD9B8}" destId="{7B843139-332A-4AD5-82D2-9EA03B8985A8}" srcOrd="9" destOrd="0" presId="urn:microsoft.com/office/officeart/2005/8/layout/vList2"/>
    <dgm:cxn modelId="{419D510F-9EC4-4BC3-9B31-6149F71F6853}" type="presParOf" srcId="{1EF02576-786B-4154-8EB4-B5F8438CD9B8}" destId="{1A54D8EC-7729-4023-9BE2-DF853F8ACD11}" srcOrd="10" destOrd="0" presId="urn:microsoft.com/office/officeart/2005/8/layout/vList2"/>
    <dgm:cxn modelId="{101A1465-DF34-4927-BA48-3768D53806D3}" type="presParOf" srcId="{1EF02576-786B-4154-8EB4-B5F8438CD9B8}" destId="{06AFD1BE-A9AF-4634-8BA2-CA4E673EA154}" srcOrd="11" destOrd="0" presId="urn:microsoft.com/office/officeart/2005/8/layout/vList2"/>
    <dgm:cxn modelId="{4A313D77-5B89-48CA-9171-A47B26DC0F8C}" type="presParOf" srcId="{1EF02576-786B-4154-8EB4-B5F8438CD9B8}" destId="{8A4C677C-EED0-48FC-A477-25DEFEDB7EB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544C8-4625-4025-ABD6-8380A992DD6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A243868C-FC66-446F-9395-94F33108BD27}">
      <dgm:prSet phldrT="[Text]"/>
      <dgm:spPr>
        <a:solidFill>
          <a:srgbClr val="0070C0"/>
        </a:solidFill>
      </dgm:spPr>
      <dgm:t>
        <a:bodyPr/>
        <a:lstStyle/>
        <a:p>
          <a:r>
            <a:rPr lang="en-GB" dirty="0"/>
            <a:t>Core</a:t>
          </a:r>
        </a:p>
      </dgm:t>
    </dgm:pt>
    <dgm:pt modelId="{A3E7E663-1253-4631-A46D-5E686C673D24}" type="parTrans" cxnId="{AAC877B9-E245-4E8A-BB97-E33F0A015BA2}">
      <dgm:prSet/>
      <dgm:spPr/>
      <dgm:t>
        <a:bodyPr/>
        <a:lstStyle/>
        <a:p>
          <a:endParaRPr lang="en-GB"/>
        </a:p>
      </dgm:t>
    </dgm:pt>
    <dgm:pt modelId="{364F42BE-A035-46CB-88C1-DCAB8E2182C6}" type="sibTrans" cxnId="{AAC877B9-E245-4E8A-BB97-E33F0A015BA2}">
      <dgm:prSet/>
      <dgm:spPr>
        <a:solidFill>
          <a:srgbClr val="7030A0"/>
        </a:solidFill>
      </dgm:spPr>
      <dgm:t>
        <a:bodyPr/>
        <a:lstStyle/>
        <a:p>
          <a:endParaRPr lang="en-GB"/>
        </a:p>
      </dgm:t>
    </dgm:pt>
    <dgm:pt modelId="{57D40697-EAF5-44B9-9035-35E46AF3D6AC}">
      <dgm:prSet phldrT="[Text]"/>
      <dgm:spPr>
        <a:solidFill>
          <a:schemeClr val="accent2"/>
        </a:solidFill>
      </dgm:spPr>
      <dgm:t>
        <a:bodyPr/>
        <a:lstStyle/>
        <a:p>
          <a:r>
            <a:rPr lang="en-GB" dirty="0"/>
            <a:t>Applied</a:t>
          </a:r>
        </a:p>
      </dgm:t>
    </dgm:pt>
    <dgm:pt modelId="{3406EB44-EFEB-4200-BA93-10C68C2CFED5}" type="parTrans" cxnId="{7852BDC7-4C8E-4C73-A4D6-1A89AB5A582E}">
      <dgm:prSet/>
      <dgm:spPr/>
      <dgm:t>
        <a:bodyPr/>
        <a:lstStyle/>
        <a:p>
          <a:endParaRPr lang="en-GB"/>
        </a:p>
      </dgm:t>
    </dgm:pt>
    <dgm:pt modelId="{CE68270A-74DB-46EE-8BC4-6BE7578993A0}" type="sibTrans" cxnId="{7852BDC7-4C8E-4C73-A4D6-1A89AB5A582E}">
      <dgm:prSet/>
      <dgm:spPr>
        <a:solidFill>
          <a:srgbClr val="7030A0"/>
        </a:solidFill>
      </dgm:spPr>
      <dgm:t>
        <a:bodyPr/>
        <a:lstStyle/>
        <a:p>
          <a:endParaRPr lang="en-GB"/>
        </a:p>
      </dgm:t>
    </dgm:pt>
    <dgm:pt modelId="{6CE29646-0A49-4C93-834E-30ACE3BC26C8}">
      <dgm:prSet phldrT="[Text]"/>
      <dgm:spPr>
        <a:solidFill>
          <a:schemeClr val="accent6"/>
        </a:solidFill>
      </dgm:spPr>
      <dgm:t>
        <a:bodyPr/>
        <a:lstStyle/>
        <a:p>
          <a:r>
            <a:rPr lang="en-GB" dirty="0"/>
            <a:t>Active</a:t>
          </a:r>
        </a:p>
      </dgm:t>
    </dgm:pt>
    <dgm:pt modelId="{580A4014-C096-4321-983E-01DCA20213DB}" type="parTrans" cxnId="{E116B23B-5F2A-4E0F-809B-A64DFDD708F0}">
      <dgm:prSet/>
      <dgm:spPr/>
      <dgm:t>
        <a:bodyPr/>
        <a:lstStyle/>
        <a:p>
          <a:endParaRPr lang="en-GB"/>
        </a:p>
      </dgm:t>
    </dgm:pt>
    <dgm:pt modelId="{B6470694-29EE-422F-8CF5-9BE7962893E4}" type="sibTrans" cxnId="{E116B23B-5F2A-4E0F-809B-A64DFDD708F0}">
      <dgm:prSet/>
      <dgm:spPr/>
      <dgm:t>
        <a:bodyPr/>
        <a:lstStyle/>
        <a:p>
          <a:endParaRPr lang="en-GB"/>
        </a:p>
      </dgm:t>
    </dgm:pt>
    <dgm:pt modelId="{75A164EE-4D61-4B42-AC6F-BDF7C415D056}" type="pres">
      <dgm:prSet presAssocID="{1D2544C8-4625-4025-ABD6-8380A992DD65}" presName="Name0" presStyleCnt="0">
        <dgm:presLayoutVars>
          <dgm:dir/>
          <dgm:animLvl val="lvl"/>
          <dgm:resizeHandles val="exact"/>
        </dgm:presLayoutVars>
      </dgm:prSet>
      <dgm:spPr/>
    </dgm:pt>
    <dgm:pt modelId="{3BFAE17F-EF53-437B-B631-E82537AB02BF}" type="pres">
      <dgm:prSet presAssocID="{1D2544C8-4625-4025-ABD6-8380A992DD65}" presName="tSp" presStyleCnt="0"/>
      <dgm:spPr/>
    </dgm:pt>
    <dgm:pt modelId="{2E377A21-E889-451A-BB66-5C60A8694CA1}" type="pres">
      <dgm:prSet presAssocID="{1D2544C8-4625-4025-ABD6-8380A992DD65}" presName="bSp" presStyleCnt="0"/>
      <dgm:spPr/>
    </dgm:pt>
    <dgm:pt modelId="{8F9E4FF1-8B9C-4087-BF2F-50BFEB952F7C}" type="pres">
      <dgm:prSet presAssocID="{1D2544C8-4625-4025-ABD6-8380A992DD65}" presName="process" presStyleCnt="0"/>
      <dgm:spPr/>
    </dgm:pt>
    <dgm:pt modelId="{20184A83-3E3D-40CC-8916-55AE37B838CA}" type="pres">
      <dgm:prSet presAssocID="{A243868C-FC66-446F-9395-94F33108BD27}" presName="composite1" presStyleCnt="0"/>
      <dgm:spPr/>
    </dgm:pt>
    <dgm:pt modelId="{7546D4C7-E344-40C0-9F23-CB49F67048D0}" type="pres">
      <dgm:prSet presAssocID="{A243868C-FC66-446F-9395-94F33108BD27}" presName="dummyNode1" presStyleLbl="node1" presStyleIdx="0" presStyleCnt="3"/>
      <dgm:spPr/>
    </dgm:pt>
    <dgm:pt modelId="{89DD21E0-F8D8-429B-87D6-092F6EDE4E50}" type="pres">
      <dgm:prSet presAssocID="{A243868C-FC66-446F-9395-94F33108BD27}" presName="childNode1" presStyleLbl="bgAcc1" presStyleIdx="0" presStyleCnt="3" custScaleX="107110" custScaleY="122840" custLinFactNeighborX="3843" custLinFactNeighborY="-11979">
        <dgm:presLayoutVars>
          <dgm:bulletEnabled val="1"/>
        </dgm:presLayoutVars>
      </dgm:prSet>
      <dgm:spPr/>
    </dgm:pt>
    <dgm:pt modelId="{CDE3F978-BD0E-494F-9090-5F2F3842BFE2}" type="pres">
      <dgm:prSet presAssocID="{A243868C-FC66-446F-9395-94F33108BD27}" presName="childNode1tx" presStyleLbl="bgAcc1" presStyleIdx="0" presStyleCnt="3">
        <dgm:presLayoutVars>
          <dgm:bulletEnabled val="1"/>
        </dgm:presLayoutVars>
      </dgm:prSet>
      <dgm:spPr/>
    </dgm:pt>
    <dgm:pt modelId="{618B864F-0876-4841-B6F0-3CB52E7FC2F5}" type="pres">
      <dgm:prSet presAssocID="{A243868C-FC66-446F-9395-94F33108BD27}" presName="parentNode1" presStyleLbl="node1" presStyleIdx="0" presStyleCnt="3" custLinFactY="-53206" custLinFactNeighborX="-17972" custLinFactNeighborY="-100000">
        <dgm:presLayoutVars>
          <dgm:chMax val="1"/>
          <dgm:bulletEnabled val="1"/>
        </dgm:presLayoutVars>
      </dgm:prSet>
      <dgm:spPr/>
    </dgm:pt>
    <dgm:pt modelId="{4424DB2E-A11E-433C-A5A3-8124DE5AC6CB}" type="pres">
      <dgm:prSet presAssocID="{A243868C-FC66-446F-9395-94F33108BD27}" presName="connSite1" presStyleCnt="0"/>
      <dgm:spPr/>
    </dgm:pt>
    <dgm:pt modelId="{A877A094-E803-410B-9BE8-CA3C38FF8F2F}" type="pres">
      <dgm:prSet presAssocID="{364F42BE-A035-46CB-88C1-DCAB8E2182C6}" presName="Name9" presStyleLbl="sibTrans2D1" presStyleIdx="0" presStyleCnt="2" custScaleX="114146" custLinFactNeighborX="-1920" custLinFactNeighborY="8469"/>
      <dgm:spPr/>
    </dgm:pt>
    <dgm:pt modelId="{5D52184E-7FEB-4D3E-B224-A4468646C1C7}" type="pres">
      <dgm:prSet presAssocID="{57D40697-EAF5-44B9-9035-35E46AF3D6AC}" presName="composite2" presStyleCnt="0"/>
      <dgm:spPr/>
    </dgm:pt>
    <dgm:pt modelId="{6A879FD4-4505-4847-9909-78C4F459FD56}" type="pres">
      <dgm:prSet presAssocID="{57D40697-EAF5-44B9-9035-35E46AF3D6AC}" presName="dummyNode2" presStyleLbl="node1" presStyleIdx="0" presStyleCnt="3"/>
      <dgm:spPr/>
    </dgm:pt>
    <dgm:pt modelId="{43345BCA-811C-4F6B-9CAD-6B9A75BF60E6}" type="pres">
      <dgm:prSet presAssocID="{57D40697-EAF5-44B9-9035-35E46AF3D6AC}" presName="childNode2" presStyleLbl="bgAcc1" presStyleIdx="1" presStyleCnt="3" custScaleX="111189" custScaleY="124302" custLinFactNeighborX="2458" custLinFactNeighborY="-12599">
        <dgm:presLayoutVars>
          <dgm:bulletEnabled val="1"/>
        </dgm:presLayoutVars>
      </dgm:prSet>
      <dgm:spPr/>
    </dgm:pt>
    <dgm:pt modelId="{14B3C6AC-599A-44F4-9AF1-EB03364A4BB1}" type="pres">
      <dgm:prSet presAssocID="{57D40697-EAF5-44B9-9035-35E46AF3D6AC}" presName="childNode2tx" presStyleLbl="bgAcc1" presStyleIdx="1" presStyleCnt="3">
        <dgm:presLayoutVars>
          <dgm:bulletEnabled val="1"/>
        </dgm:presLayoutVars>
      </dgm:prSet>
      <dgm:spPr/>
    </dgm:pt>
    <dgm:pt modelId="{394A0C37-703A-4D0F-B255-0BCD634D5FC9}" type="pres">
      <dgm:prSet presAssocID="{57D40697-EAF5-44B9-9035-35E46AF3D6AC}" presName="parentNode2" presStyleLbl="node1" presStyleIdx="1" presStyleCnt="3" custLinFactNeighborX="-8541" custLinFactNeighborY="80318">
        <dgm:presLayoutVars>
          <dgm:chMax val="0"/>
          <dgm:bulletEnabled val="1"/>
        </dgm:presLayoutVars>
      </dgm:prSet>
      <dgm:spPr/>
    </dgm:pt>
    <dgm:pt modelId="{3BE8E78F-4800-4E6B-BD84-81699CE439A1}" type="pres">
      <dgm:prSet presAssocID="{57D40697-EAF5-44B9-9035-35E46AF3D6AC}" presName="connSite2" presStyleCnt="0"/>
      <dgm:spPr/>
    </dgm:pt>
    <dgm:pt modelId="{FF7587C8-9329-4F8F-AA3C-6DB7892AD854}" type="pres">
      <dgm:prSet presAssocID="{CE68270A-74DB-46EE-8BC4-6BE7578993A0}" presName="Name18" presStyleLbl="sibTrans2D1" presStyleIdx="1" presStyleCnt="2" custLinFactNeighborX="3276" custLinFactNeighborY="-9359"/>
      <dgm:spPr/>
    </dgm:pt>
    <dgm:pt modelId="{C0A20F3F-5545-409E-A696-22269FCCAD30}" type="pres">
      <dgm:prSet presAssocID="{6CE29646-0A49-4C93-834E-30ACE3BC26C8}" presName="composite1" presStyleCnt="0"/>
      <dgm:spPr/>
    </dgm:pt>
    <dgm:pt modelId="{226AE639-6981-4CD9-9E24-149788B9DFD3}" type="pres">
      <dgm:prSet presAssocID="{6CE29646-0A49-4C93-834E-30ACE3BC26C8}" presName="dummyNode1" presStyleLbl="node1" presStyleIdx="1" presStyleCnt="3"/>
      <dgm:spPr/>
    </dgm:pt>
    <dgm:pt modelId="{59C95414-FB34-45A0-8C6E-6B471391C747}" type="pres">
      <dgm:prSet presAssocID="{6CE29646-0A49-4C93-834E-30ACE3BC26C8}" presName="childNode1" presStyleLbl="bgAcc1" presStyleIdx="2" presStyleCnt="3" custScaleX="110775" custScaleY="121791" custLinFactNeighborX="-1021" custLinFactNeighborY="-10034">
        <dgm:presLayoutVars>
          <dgm:bulletEnabled val="1"/>
        </dgm:presLayoutVars>
      </dgm:prSet>
      <dgm:spPr/>
    </dgm:pt>
    <dgm:pt modelId="{4C6395AD-8A3D-4DEB-9C3E-3150DE84C14B}" type="pres">
      <dgm:prSet presAssocID="{6CE29646-0A49-4C93-834E-30ACE3BC26C8}" presName="childNode1tx" presStyleLbl="bgAcc1" presStyleIdx="2" presStyleCnt="3">
        <dgm:presLayoutVars>
          <dgm:bulletEnabled val="1"/>
        </dgm:presLayoutVars>
      </dgm:prSet>
      <dgm:spPr/>
    </dgm:pt>
    <dgm:pt modelId="{045B1A10-603B-47B9-BE81-90A8B2C2292A}" type="pres">
      <dgm:prSet presAssocID="{6CE29646-0A49-4C93-834E-30ACE3BC26C8}" presName="parentNode1" presStyleLbl="node1" presStyleIdx="2" presStyleCnt="3" custLinFactY="-53016" custLinFactNeighborX="-16121" custLinFactNeighborY="-100000">
        <dgm:presLayoutVars>
          <dgm:chMax val="1"/>
          <dgm:bulletEnabled val="1"/>
        </dgm:presLayoutVars>
      </dgm:prSet>
      <dgm:spPr/>
    </dgm:pt>
    <dgm:pt modelId="{8B6BC7B9-A42E-4698-B298-706ADE87ADD8}" type="pres">
      <dgm:prSet presAssocID="{6CE29646-0A49-4C93-834E-30ACE3BC26C8}" presName="connSite1" presStyleCnt="0"/>
      <dgm:spPr/>
    </dgm:pt>
  </dgm:ptLst>
  <dgm:cxnLst>
    <dgm:cxn modelId="{25C40D06-6C25-472C-8ADD-E84B20ACC835}" type="presOf" srcId="{364F42BE-A035-46CB-88C1-DCAB8E2182C6}" destId="{A877A094-E803-410B-9BE8-CA3C38FF8F2F}" srcOrd="0" destOrd="0" presId="urn:microsoft.com/office/officeart/2005/8/layout/hProcess4"/>
    <dgm:cxn modelId="{C6A36738-4296-446A-A8EF-F99E53C5DFEE}" type="presOf" srcId="{6CE29646-0A49-4C93-834E-30ACE3BC26C8}" destId="{045B1A10-603B-47B9-BE81-90A8B2C2292A}" srcOrd="0" destOrd="0" presId="urn:microsoft.com/office/officeart/2005/8/layout/hProcess4"/>
    <dgm:cxn modelId="{44C6E73A-03E5-49F5-9959-3DBD47D07DB5}" type="presOf" srcId="{57D40697-EAF5-44B9-9035-35E46AF3D6AC}" destId="{394A0C37-703A-4D0F-B255-0BCD634D5FC9}" srcOrd="0" destOrd="0" presId="urn:microsoft.com/office/officeart/2005/8/layout/hProcess4"/>
    <dgm:cxn modelId="{E116B23B-5F2A-4E0F-809B-A64DFDD708F0}" srcId="{1D2544C8-4625-4025-ABD6-8380A992DD65}" destId="{6CE29646-0A49-4C93-834E-30ACE3BC26C8}" srcOrd="2" destOrd="0" parTransId="{580A4014-C096-4321-983E-01DCA20213DB}" sibTransId="{B6470694-29EE-422F-8CF5-9BE7962893E4}"/>
    <dgm:cxn modelId="{4C74B253-5CE0-438C-BBC5-3C092F5E2498}" type="presOf" srcId="{CE68270A-74DB-46EE-8BC4-6BE7578993A0}" destId="{FF7587C8-9329-4F8F-AA3C-6DB7892AD854}" srcOrd="0" destOrd="0" presId="urn:microsoft.com/office/officeart/2005/8/layout/hProcess4"/>
    <dgm:cxn modelId="{58C482B4-CF97-4A82-A251-0A9570137159}" type="presOf" srcId="{A243868C-FC66-446F-9395-94F33108BD27}" destId="{618B864F-0876-4841-B6F0-3CB52E7FC2F5}" srcOrd="0" destOrd="0" presId="urn:microsoft.com/office/officeart/2005/8/layout/hProcess4"/>
    <dgm:cxn modelId="{AAC877B9-E245-4E8A-BB97-E33F0A015BA2}" srcId="{1D2544C8-4625-4025-ABD6-8380A992DD65}" destId="{A243868C-FC66-446F-9395-94F33108BD27}" srcOrd="0" destOrd="0" parTransId="{A3E7E663-1253-4631-A46D-5E686C673D24}" sibTransId="{364F42BE-A035-46CB-88C1-DCAB8E2182C6}"/>
    <dgm:cxn modelId="{7D5B5EBF-0B7E-4D4C-BF78-7793559C0B13}" type="presOf" srcId="{1D2544C8-4625-4025-ABD6-8380A992DD65}" destId="{75A164EE-4D61-4B42-AC6F-BDF7C415D056}" srcOrd="0" destOrd="0" presId="urn:microsoft.com/office/officeart/2005/8/layout/hProcess4"/>
    <dgm:cxn modelId="{7852BDC7-4C8E-4C73-A4D6-1A89AB5A582E}" srcId="{1D2544C8-4625-4025-ABD6-8380A992DD65}" destId="{57D40697-EAF5-44B9-9035-35E46AF3D6AC}" srcOrd="1" destOrd="0" parTransId="{3406EB44-EFEB-4200-BA93-10C68C2CFED5}" sibTransId="{CE68270A-74DB-46EE-8BC4-6BE7578993A0}"/>
    <dgm:cxn modelId="{98F58826-D6ED-4437-AEA9-E71A77BD578B}" type="presParOf" srcId="{75A164EE-4D61-4B42-AC6F-BDF7C415D056}" destId="{3BFAE17F-EF53-437B-B631-E82537AB02BF}" srcOrd="0" destOrd="0" presId="urn:microsoft.com/office/officeart/2005/8/layout/hProcess4"/>
    <dgm:cxn modelId="{62B4B3FB-A5F2-48BD-BFF2-FD39148E68B1}" type="presParOf" srcId="{75A164EE-4D61-4B42-AC6F-BDF7C415D056}" destId="{2E377A21-E889-451A-BB66-5C60A8694CA1}" srcOrd="1" destOrd="0" presId="urn:microsoft.com/office/officeart/2005/8/layout/hProcess4"/>
    <dgm:cxn modelId="{DAAB81EA-F2B2-4A7D-9555-063AF7185444}" type="presParOf" srcId="{75A164EE-4D61-4B42-AC6F-BDF7C415D056}" destId="{8F9E4FF1-8B9C-4087-BF2F-50BFEB952F7C}" srcOrd="2" destOrd="0" presId="urn:microsoft.com/office/officeart/2005/8/layout/hProcess4"/>
    <dgm:cxn modelId="{865E9311-ABA5-4BD1-B9CA-3E742C16783B}" type="presParOf" srcId="{8F9E4FF1-8B9C-4087-BF2F-50BFEB952F7C}" destId="{20184A83-3E3D-40CC-8916-55AE37B838CA}" srcOrd="0" destOrd="0" presId="urn:microsoft.com/office/officeart/2005/8/layout/hProcess4"/>
    <dgm:cxn modelId="{7B6A21FA-0038-4BBA-9CE1-42840D7EDA80}" type="presParOf" srcId="{20184A83-3E3D-40CC-8916-55AE37B838CA}" destId="{7546D4C7-E344-40C0-9F23-CB49F67048D0}" srcOrd="0" destOrd="0" presId="urn:microsoft.com/office/officeart/2005/8/layout/hProcess4"/>
    <dgm:cxn modelId="{63428999-52ED-4B3B-A99E-8F99046F9617}" type="presParOf" srcId="{20184A83-3E3D-40CC-8916-55AE37B838CA}" destId="{89DD21E0-F8D8-429B-87D6-092F6EDE4E50}" srcOrd="1" destOrd="0" presId="urn:microsoft.com/office/officeart/2005/8/layout/hProcess4"/>
    <dgm:cxn modelId="{F6F6E600-5FE3-4B35-82B1-2BAF5F51577E}" type="presParOf" srcId="{20184A83-3E3D-40CC-8916-55AE37B838CA}" destId="{CDE3F978-BD0E-494F-9090-5F2F3842BFE2}" srcOrd="2" destOrd="0" presId="urn:microsoft.com/office/officeart/2005/8/layout/hProcess4"/>
    <dgm:cxn modelId="{263B8634-FC38-4E9F-AFE8-379E5BE9F3D3}" type="presParOf" srcId="{20184A83-3E3D-40CC-8916-55AE37B838CA}" destId="{618B864F-0876-4841-B6F0-3CB52E7FC2F5}" srcOrd="3" destOrd="0" presId="urn:microsoft.com/office/officeart/2005/8/layout/hProcess4"/>
    <dgm:cxn modelId="{88C915DE-A56F-4ECD-8751-72B656DEFACA}" type="presParOf" srcId="{20184A83-3E3D-40CC-8916-55AE37B838CA}" destId="{4424DB2E-A11E-433C-A5A3-8124DE5AC6CB}" srcOrd="4" destOrd="0" presId="urn:microsoft.com/office/officeart/2005/8/layout/hProcess4"/>
    <dgm:cxn modelId="{2E90D3A9-5D53-4A77-ADC0-5603ADB3119F}" type="presParOf" srcId="{8F9E4FF1-8B9C-4087-BF2F-50BFEB952F7C}" destId="{A877A094-E803-410B-9BE8-CA3C38FF8F2F}" srcOrd="1" destOrd="0" presId="urn:microsoft.com/office/officeart/2005/8/layout/hProcess4"/>
    <dgm:cxn modelId="{9B801EAC-9C14-4482-89D4-6987B2677F8B}" type="presParOf" srcId="{8F9E4FF1-8B9C-4087-BF2F-50BFEB952F7C}" destId="{5D52184E-7FEB-4D3E-B224-A4468646C1C7}" srcOrd="2" destOrd="0" presId="urn:microsoft.com/office/officeart/2005/8/layout/hProcess4"/>
    <dgm:cxn modelId="{CE24590E-58A9-4D85-BA9A-948E72A52886}" type="presParOf" srcId="{5D52184E-7FEB-4D3E-B224-A4468646C1C7}" destId="{6A879FD4-4505-4847-9909-78C4F459FD56}" srcOrd="0" destOrd="0" presId="urn:microsoft.com/office/officeart/2005/8/layout/hProcess4"/>
    <dgm:cxn modelId="{3BCFF0FA-D4C0-4EE5-A49F-A297AA31C78E}" type="presParOf" srcId="{5D52184E-7FEB-4D3E-B224-A4468646C1C7}" destId="{43345BCA-811C-4F6B-9CAD-6B9A75BF60E6}" srcOrd="1" destOrd="0" presId="urn:microsoft.com/office/officeart/2005/8/layout/hProcess4"/>
    <dgm:cxn modelId="{7A2A80DF-3BF5-4C51-BA52-45F0458640D8}" type="presParOf" srcId="{5D52184E-7FEB-4D3E-B224-A4468646C1C7}" destId="{14B3C6AC-599A-44F4-9AF1-EB03364A4BB1}" srcOrd="2" destOrd="0" presId="urn:microsoft.com/office/officeart/2005/8/layout/hProcess4"/>
    <dgm:cxn modelId="{079A321F-835C-4E70-88DE-29FDFC477667}" type="presParOf" srcId="{5D52184E-7FEB-4D3E-B224-A4468646C1C7}" destId="{394A0C37-703A-4D0F-B255-0BCD634D5FC9}" srcOrd="3" destOrd="0" presId="urn:microsoft.com/office/officeart/2005/8/layout/hProcess4"/>
    <dgm:cxn modelId="{4EEECCA5-F12D-4FE8-959D-D6006678A269}" type="presParOf" srcId="{5D52184E-7FEB-4D3E-B224-A4468646C1C7}" destId="{3BE8E78F-4800-4E6B-BD84-81699CE439A1}" srcOrd="4" destOrd="0" presId="urn:microsoft.com/office/officeart/2005/8/layout/hProcess4"/>
    <dgm:cxn modelId="{E478B57A-712F-435C-9CC0-54E2E225B889}" type="presParOf" srcId="{8F9E4FF1-8B9C-4087-BF2F-50BFEB952F7C}" destId="{FF7587C8-9329-4F8F-AA3C-6DB7892AD854}" srcOrd="3" destOrd="0" presId="urn:microsoft.com/office/officeart/2005/8/layout/hProcess4"/>
    <dgm:cxn modelId="{5F1FA582-3F51-4083-8BB8-CB6A439A3E52}" type="presParOf" srcId="{8F9E4FF1-8B9C-4087-BF2F-50BFEB952F7C}" destId="{C0A20F3F-5545-409E-A696-22269FCCAD30}" srcOrd="4" destOrd="0" presId="urn:microsoft.com/office/officeart/2005/8/layout/hProcess4"/>
    <dgm:cxn modelId="{F931131D-7152-45BF-95E1-F116BE395CD0}" type="presParOf" srcId="{C0A20F3F-5545-409E-A696-22269FCCAD30}" destId="{226AE639-6981-4CD9-9E24-149788B9DFD3}" srcOrd="0" destOrd="0" presId="urn:microsoft.com/office/officeart/2005/8/layout/hProcess4"/>
    <dgm:cxn modelId="{30F36C99-7C49-4EE4-9D7E-30578D98E420}" type="presParOf" srcId="{C0A20F3F-5545-409E-A696-22269FCCAD30}" destId="{59C95414-FB34-45A0-8C6E-6B471391C747}" srcOrd="1" destOrd="0" presId="urn:microsoft.com/office/officeart/2005/8/layout/hProcess4"/>
    <dgm:cxn modelId="{15180722-F6D4-46B6-96EB-E8D0AA1D9BAA}" type="presParOf" srcId="{C0A20F3F-5545-409E-A696-22269FCCAD30}" destId="{4C6395AD-8A3D-4DEB-9C3E-3150DE84C14B}" srcOrd="2" destOrd="0" presId="urn:microsoft.com/office/officeart/2005/8/layout/hProcess4"/>
    <dgm:cxn modelId="{560F5E7D-D663-4DF0-B720-F88D4606A7E2}" type="presParOf" srcId="{C0A20F3F-5545-409E-A696-22269FCCAD30}" destId="{045B1A10-603B-47B9-BE81-90A8B2C2292A}" srcOrd="3" destOrd="0" presId="urn:microsoft.com/office/officeart/2005/8/layout/hProcess4"/>
    <dgm:cxn modelId="{688B12BC-7C17-48B7-A49A-554238189395}" type="presParOf" srcId="{C0A20F3F-5545-409E-A696-22269FCCAD30}" destId="{8B6BC7B9-A42E-4698-B298-706ADE87ADD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14F90-340F-4394-A76C-576D1CA2EAFD}"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2DF1AF7D-0837-475C-9EFD-2478449A2315}">
      <dgm:prSet phldrT="[Text]"/>
      <dgm:spPr/>
      <dgm:t>
        <a:bodyPr/>
        <a:lstStyle/>
        <a:p>
          <a:r>
            <a:rPr lang="en-GB" dirty="0"/>
            <a:t>Outdoor learning</a:t>
          </a:r>
        </a:p>
      </dgm:t>
    </dgm:pt>
    <dgm:pt modelId="{FBA16095-964C-4D24-9732-AB4FE25225F3}" type="parTrans" cxnId="{BA58B285-FEF2-43C6-B7C4-680296D65D53}">
      <dgm:prSet/>
      <dgm:spPr/>
      <dgm:t>
        <a:bodyPr/>
        <a:lstStyle/>
        <a:p>
          <a:endParaRPr lang="en-GB"/>
        </a:p>
      </dgm:t>
    </dgm:pt>
    <dgm:pt modelId="{1B985C7A-722F-42BA-B550-D2506AFC477B}" type="sibTrans" cxnId="{BA58B285-FEF2-43C6-B7C4-680296D65D53}">
      <dgm:prSet/>
      <dgm:spPr/>
      <dgm:t>
        <a:bodyPr/>
        <a:lstStyle/>
        <a:p>
          <a:endParaRPr lang="en-GB"/>
        </a:p>
      </dgm:t>
    </dgm:pt>
    <dgm:pt modelId="{7F64D9B3-3D98-4A6A-B2E2-94B64F01711A}">
      <dgm:prSet phldrT="[Text]"/>
      <dgm:spPr/>
      <dgm:t>
        <a:bodyPr/>
        <a:lstStyle/>
        <a:p>
          <a:r>
            <a:rPr lang="en-GB" dirty="0"/>
            <a:t>Social skills</a:t>
          </a:r>
        </a:p>
      </dgm:t>
    </dgm:pt>
    <dgm:pt modelId="{06A7AD53-4D18-42C6-9A22-268B89BAD138}" type="parTrans" cxnId="{8A580A0F-D974-451E-B3BC-FB50A2B31D0C}">
      <dgm:prSet/>
      <dgm:spPr/>
      <dgm:t>
        <a:bodyPr/>
        <a:lstStyle/>
        <a:p>
          <a:endParaRPr lang="en-GB"/>
        </a:p>
      </dgm:t>
    </dgm:pt>
    <dgm:pt modelId="{C3840330-AF02-40DE-9730-FDCBCB18108D}" type="sibTrans" cxnId="{8A580A0F-D974-451E-B3BC-FB50A2B31D0C}">
      <dgm:prSet/>
      <dgm:spPr/>
      <dgm:t>
        <a:bodyPr/>
        <a:lstStyle/>
        <a:p>
          <a:endParaRPr lang="en-GB"/>
        </a:p>
      </dgm:t>
    </dgm:pt>
    <dgm:pt modelId="{66D8D03C-133B-4320-A721-BC5A67A27DE0}">
      <dgm:prSet phldrT="[Text]"/>
      <dgm:spPr/>
      <dgm:t>
        <a:bodyPr/>
        <a:lstStyle/>
        <a:p>
          <a:r>
            <a:rPr lang="en-GB" dirty="0"/>
            <a:t>Core subjects</a:t>
          </a:r>
        </a:p>
      </dgm:t>
    </dgm:pt>
    <dgm:pt modelId="{55A3EA21-F41E-49E6-8E23-CFA1E71DBCB2}" type="parTrans" cxnId="{2C73EDD9-4B54-421F-8AA8-A96F5EB31C9F}">
      <dgm:prSet/>
      <dgm:spPr/>
      <dgm:t>
        <a:bodyPr/>
        <a:lstStyle/>
        <a:p>
          <a:endParaRPr lang="en-GB"/>
        </a:p>
      </dgm:t>
    </dgm:pt>
    <dgm:pt modelId="{5BAB6223-F180-40F9-946A-8FF66FD7287E}" type="sibTrans" cxnId="{2C73EDD9-4B54-421F-8AA8-A96F5EB31C9F}">
      <dgm:prSet/>
      <dgm:spPr/>
      <dgm:t>
        <a:bodyPr/>
        <a:lstStyle/>
        <a:p>
          <a:endParaRPr lang="en-GB"/>
        </a:p>
      </dgm:t>
    </dgm:pt>
    <dgm:pt modelId="{B02EBB44-F769-4168-97AE-54DF16EE5660}">
      <dgm:prSet phldrT="[Text]"/>
      <dgm:spPr/>
      <dgm:t>
        <a:bodyPr/>
        <a:lstStyle/>
        <a:p>
          <a:r>
            <a:rPr lang="en-GB" dirty="0"/>
            <a:t>Preparation for Adulthood</a:t>
          </a:r>
        </a:p>
      </dgm:t>
    </dgm:pt>
    <dgm:pt modelId="{F9570584-B4B8-4DA3-A6B5-40E7D5D5FB1E}" type="parTrans" cxnId="{56AD81F4-63F8-40C6-ACFC-122CD85C67B5}">
      <dgm:prSet/>
      <dgm:spPr/>
      <dgm:t>
        <a:bodyPr/>
        <a:lstStyle/>
        <a:p>
          <a:endParaRPr lang="en-GB"/>
        </a:p>
      </dgm:t>
    </dgm:pt>
    <dgm:pt modelId="{D5D36D55-8608-4F48-88A4-01C54C6DCBFE}" type="sibTrans" cxnId="{56AD81F4-63F8-40C6-ACFC-122CD85C67B5}">
      <dgm:prSet/>
      <dgm:spPr/>
      <dgm:t>
        <a:bodyPr/>
        <a:lstStyle/>
        <a:p>
          <a:endParaRPr lang="en-GB"/>
        </a:p>
      </dgm:t>
    </dgm:pt>
    <dgm:pt modelId="{2C184003-F18C-4A34-BB98-1F7788020264}">
      <dgm:prSet phldrT="[Text]"/>
      <dgm:spPr/>
      <dgm:t>
        <a:bodyPr/>
        <a:lstStyle/>
        <a:p>
          <a:r>
            <a:rPr lang="en-GB" dirty="0"/>
            <a:t>Communication</a:t>
          </a:r>
        </a:p>
      </dgm:t>
    </dgm:pt>
    <dgm:pt modelId="{A094E0CD-FABA-4256-9223-95FDF83223F1}" type="parTrans" cxnId="{750AE947-EA49-4B85-ABDE-824FB48DA581}">
      <dgm:prSet/>
      <dgm:spPr/>
      <dgm:t>
        <a:bodyPr/>
        <a:lstStyle/>
        <a:p>
          <a:endParaRPr lang="en-GB"/>
        </a:p>
      </dgm:t>
    </dgm:pt>
    <dgm:pt modelId="{F171DD93-50BE-4EE3-AF0E-8F478E863384}" type="sibTrans" cxnId="{750AE947-EA49-4B85-ABDE-824FB48DA581}">
      <dgm:prSet/>
      <dgm:spPr/>
      <dgm:t>
        <a:bodyPr/>
        <a:lstStyle/>
        <a:p>
          <a:endParaRPr lang="en-GB"/>
        </a:p>
      </dgm:t>
    </dgm:pt>
    <dgm:pt modelId="{AA85CCCD-9BEC-4408-824A-F0763489828E}">
      <dgm:prSet/>
      <dgm:spPr/>
      <dgm:t>
        <a:bodyPr/>
        <a:lstStyle/>
        <a:p>
          <a:r>
            <a:rPr lang="en-GB" dirty="0"/>
            <a:t>Increase Independence</a:t>
          </a:r>
        </a:p>
      </dgm:t>
    </dgm:pt>
    <dgm:pt modelId="{76E7DCF3-092D-43FE-B4F1-012A982F55F9}" type="parTrans" cxnId="{D846AA2F-500A-48D7-AC21-64CCDA2A48B6}">
      <dgm:prSet/>
      <dgm:spPr/>
      <dgm:t>
        <a:bodyPr/>
        <a:lstStyle/>
        <a:p>
          <a:endParaRPr lang="en-GB"/>
        </a:p>
      </dgm:t>
    </dgm:pt>
    <dgm:pt modelId="{92129121-0E4D-4903-B93A-B5339FCF8617}" type="sibTrans" cxnId="{D846AA2F-500A-48D7-AC21-64CCDA2A48B6}">
      <dgm:prSet/>
      <dgm:spPr/>
      <dgm:t>
        <a:bodyPr/>
        <a:lstStyle/>
        <a:p>
          <a:endParaRPr lang="en-GB"/>
        </a:p>
      </dgm:t>
    </dgm:pt>
    <dgm:pt modelId="{056A0BCC-0476-460A-8CEC-2911F4C3A455}">
      <dgm:prSet/>
      <dgm:spPr/>
      <dgm:t>
        <a:bodyPr/>
        <a:lstStyle/>
        <a:p>
          <a:r>
            <a:rPr lang="en-GB" dirty="0"/>
            <a:t>Sensory input</a:t>
          </a:r>
        </a:p>
      </dgm:t>
    </dgm:pt>
    <dgm:pt modelId="{46214461-B33D-4CF4-90F6-D3B7C1683E0E}" type="parTrans" cxnId="{B930459A-49C3-4418-A338-434521B220C8}">
      <dgm:prSet/>
      <dgm:spPr/>
      <dgm:t>
        <a:bodyPr/>
        <a:lstStyle/>
        <a:p>
          <a:endParaRPr lang="en-GB"/>
        </a:p>
      </dgm:t>
    </dgm:pt>
    <dgm:pt modelId="{E66F77F2-967E-4632-9FE0-C89CAA5BEB25}" type="sibTrans" cxnId="{B930459A-49C3-4418-A338-434521B220C8}">
      <dgm:prSet/>
      <dgm:spPr/>
      <dgm:t>
        <a:bodyPr/>
        <a:lstStyle/>
        <a:p>
          <a:endParaRPr lang="en-GB"/>
        </a:p>
      </dgm:t>
    </dgm:pt>
    <dgm:pt modelId="{1ED8E8C5-F23D-4FC8-969D-83090BDE5147}">
      <dgm:prSet/>
      <dgm:spPr/>
      <dgm:t>
        <a:bodyPr/>
        <a:lstStyle/>
        <a:p>
          <a:r>
            <a:rPr lang="en-GB" dirty="0"/>
            <a:t>Key Skills</a:t>
          </a:r>
        </a:p>
      </dgm:t>
    </dgm:pt>
    <dgm:pt modelId="{2CEF09E2-F325-402D-B2B9-ADB5A137C060}" type="parTrans" cxnId="{25F55FAE-08EE-4363-B9EC-55455B2590E1}">
      <dgm:prSet/>
      <dgm:spPr/>
      <dgm:t>
        <a:bodyPr/>
        <a:lstStyle/>
        <a:p>
          <a:endParaRPr lang="en-GB"/>
        </a:p>
      </dgm:t>
    </dgm:pt>
    <dgm:pt modelId="{1705EC49-9B86-4F27-877B-FC28C8520334}" type="sibTrans" cxnId="{25F55FAE-08EE-4363-B9EC-55455B2590E1}">
      <dgm:prSet/>
      <dgm:spPr/>
      <dgm:t>
        <a:bodyPr/>
        <a:lstStyle/>
        <a:p>
          <a:endParaRPr lang="en-GB"/>
        </a:p>
      </dgm:t>
    </dgm:pt>
    <dgm:pt modelId="{504CA47D-3759-436A-8C2C-37F79E30ECFC}">
      <dgm:prSet/>
      <dgm:spPr/>
      <dgm:t>
        <a:bodyPr/>
        <a:lstStyle/>
        <a:p>
          <a:r>
            <a:rPr lang="en-GB" dirty="0"/>
            <a:t>Accreditation</a:t>
          </a:r>
        </a:p>
      </dgm:t>
    </dgm:pt>
    <dgm:pt modelId="{36DEC6BD-757D-429D-9FF7-E37D7C6773CD}" type="parTrans" cxnId="{8DBC2A67-4ABF-4519-BD7F-85AB5F97336F}">
      <dgm:prSet/>
      <dgm:spPr/>
      <dgm:t>
        <a:bodyPr/>
        <a:lstStyle/>
        <a:p>
          <a:endParaRPr lang="en-GB"/>
        </a:p>
      </dgm:t>
    </dgm:pt>
    <dgm:pt modelId="{62E11E6A-7A8A-4A29-B334-4D651D81D84A}" type="sibTrans" cxnId="{8DBC2A67-4ABF-4519-BD7F-85AB5F97336F}">
      <dgm:prSet/>
      <dgm:spPr/>
      <dgm:t>
        <a:bodyPr/>
        <a:lstStyle/>
        <a:p>
          <a:endParaRPr lang="en-GB"/>
        </a:p>
      </dgm:t>
    </dgm:pt>
    <dgm:pt modelId="{46E31E39-30A8-49AF-BCF0-E533D8835FAE}">
      <dgm:prSet/>
      <dgm:spPr/>
      <dgm:t>
        <a:bodyPr/>
        <a:lstStyle/>
        <a:p>
          <a:r>
            <a:rPr lang="en-GB" dirty="0"/>
            <a:t>Off-site learning</a:t>
          </a:r>
        </a:p>
      </dgm:t>
    </dgm:pt>
    <dgm:pt modelId="{E9609EAC-9BA6-476F-8D61-F3EC3C781472}" type="parTrans" cxnId="{D537CF76-3A39-411F-BFD9-8696597AC4B7}">
      <dgm:prSet/>
      <dgm:spPr/>
      <dgm:t>
        <a:bodyPr/>
        <a:lstStyle/>
        <a:p>
          <a:endParaRPr lang="en-GB"/>
        </a:p>
      </dgm:t>
    </dgm:pt>
    <dgm:pt modelId="{66792922-3DC5-4264-AC96-DF258EF23BE9}" type="sibTrans" cxnId="{D537CF76-3A39-411F-BFD9-8696597AC4B7}">
      <dgm:prSet/>
      <dgm:spPr/>
      <dgm:t>
        <a:bodyPr/>
        <a:lstStyle/>
        <a:p>
          <a:endParaRPr lang="en-GB"/>
        </a:p>
      </dgm:t>
    </dgm:pt>
    <dgm:pt modelId="{EEAAFEC2-E5BD-4CFF-9C90-468FE30C5724}">
      <dgm:prSet/>
      <dgm:spPr/>
      <dgm:t>
        <a:bodyPr/>
        <a:lstStyle/>
        <a:p>
          <a:r>
            <a:rPr lang="en-GB" dirty="0"/>
            <a:t>National Curriculum</a:t>
          </a:r>
        </a:p>
      </dgm:t>
    </dgm:pt>
    <dgm:pt modelId="{6411F472-6018-4B32-B6AA-6ED79484A23A}" type="parTrans" cxnId="{4A549C3E-16F7-4BD5-9806-7AE99B5F1F9E}">
      <dgm:prSet/>
      <dgm:spPr/>
      <dgm:t>
        <a:bodyPr/>
        <a:lstStyle/>
        <a:p>
          <a:endParaRPr lang="en-GB"/>
        </a:p>
      </dgm:t>
    </dgm:pt>
    <dgm:pt modelId="{49E17C23-4721-43DA-A07E-5BAB478B37F7}" type="sibTrans" cxnId="{4A549C3E-16F7-4BD5-9806-7AE99B5F1F9E}">
      <dgm:prSet/>
      <dgm:spPr/>
      <dgm:t>
        <a:bodyPr/>
        <a:lstStyle/>
        <a:p>
          <a:endParaRPr lang="en-GB"/>
        </a:p>
      </dgm:t>
    </dgm:pt>
    <dgm:pt modelId="{D41C111C-A79A-4B4E-A537-A8897AC862B5}">
      <dgm:prSet/>
      <dgm:spPr/>
      <dgm:t>
        <a:bodyPr/>
        <a:lstStyle/>
        <a:p>
          <a:r>
            <a:rPr lang="en-GB" dirty="0"/>
            <a:t>Pre-Key stage Outcomes</a:t>
          </a:r>
        </a:p>
      </dgm:t>
    </dgm:pt>
    <dgm:pt modelId="{642E4CAE-AF5B-42FC-B08F-32AD5DC7A870}" type="parTrans" cxnId="{B12955F5-20B5-4FD1-AC29-393EA0F3F1CA}">
      <dgm:prSet/>
      <dgm:spPr/>
      <dgm:t>
        <a:bodyPr/>
        <a:lstStyle/>
        <a:p>
          <a:endParaRPr lang="en-GB"/>
        </a:p>
      </dgm:t>
    </dgm:pt>
    <dgm:pt modelId="{D5A3B6AA-C7AF-48BD-9B0A-86A6226E0C34}" type="sibTrans" cxnId="{B12955F5-20B5-4FD1-AC29-393EA0F3F1CA}">
      <dgm:prSet/>
      <dgm:spPr/>
      <dgm:t>
        <a:bodyPr/>
        <a:lstStyle/>
        <a:p>
          <a:endParaRPr lang="en-GB"/>
        </a:p>
      </dgm:t>
    </dgm:pt>
    <dgm:pt modelId="{9060E5A9-E0EE-4892-B2B3-DE503E76EEE7}">
      <dgm:prSet/>
      <dgm:spPr/>
      <dgm:t>
        <a:bodyPr/>
        <a:lstStyle/>
        <a:p>
          <a:r>
            <a:rPr lang="en-GB" dirty="0"/>
            <a:t>Engagement Model</a:t>
          </a:r>
        </a:p>
      </dgm:t>
    </dgm:pt>
    <dgm:pt modelId="{3E16FFA3-29F9-43A3-850C-2FA91BB1FB9C}" type="parTrans" cxnId="{7BA29711-266A-4C23-A015-440C6CD7D442}">
      <dgm:prSet/>
      <dgm:spPr/>
      <dgm:t>
        <a:bodyPr/>
        <a:lstStyle/>
        <a:p>
          <a:endParaRPr lang="en-GB"/>
        </a:p>
      </dgm:t>
    </dgm:pt>
    <dgm:pt modelId="{B9240887-2127-4F47-8AAB-FD122C578647}" type="sibTrans" cxnId="{7BA29711-266A-4C23-A015-440C6CD7D442}">
      <dgm:prSet/>
      <dgm:spPr/>
      <dgm:t>
        <a:bodyPr/>
        <a:lstStyle/>
        <a:p>
          <a:endParaRPr lang="en-GB"/>
        </a:p>
      </dgm:t>
    </dgm:pt>
    <dgm:pt modelId="{4C6BC373-ACDF-4F1C-99B4-BF1D185E0FED}" type="pres">
      <dgm:prSet presAssocID="{6D414F90-340F-4394-A76C-576D1CA2EAFD}" presName="cycle" presStyleCnt="0">
        <dgm:presLayoutVars>
          <dgm:dir/>
          <dgm:resizeHandles val="exact"/>
        </dgm:presLayoutVars>
      </dgm:prSet>
      <dgm:spPr/>
    </dgm:pt>
    <dgm:pt modelId="{AF4DA0FA-D84D-49C6-B283-884BFB2BA2D1}" type="pres">
      <dgm:prSet presAssocID="{2DF1AF7D-0837-475C-9EFD-2478449A2315}" presName="node" presStyleLbl="node1" presStyleIdx="0" presStyleCnt="13" custScaleX="148806" custScaleY="191998">
        <dgm:presLayoutVars>
          <dgm:bulletEnabled val="1"/>
        </dgm:presLayoutVars>
      </dgm:prSet>
      <dgm:spPr/>
    </dgm:pt>
    <dgm:pt modelId="{CFC9FC82-7CC4-4AA9-A955-4E6FEF13B61A}" type="pres">
      <dgm:prSet presAssocID="{2DF1AF7D-0837-475C-9EFD-2478449A2315}" presName="spNode" presStyleCnt="0"/>
      <dgm:spPr/>
    </dgm:pt>
    <dgm:pt modelId="{79A89689-4288-43B7-8F9F-4E2437FB426A}" type="pres">
      <dgm:prSet presAssocID="{1B985C7A-722F-42BA-B550-D2506AFC477B}" presName="sibTrans" presStyleLbl="sibTrans1D1" presStyleIdx="0" presStyleCnt="13"/>
      <dgm:spPr/>
    </dgm:pt>
    <dgm:pt modelId="{646C1483-825A-4DBC-B206-895CD850C425}" type="pres">
      <dgm:prSet presAssocID="{AA85CCCD-9BEC-4408-824A-F0763489828E}" presName="node" presStyleLbl="node1" presStyleIdx="1" presStyleCnt="13" custScaleX="162996" custScaleY="187612">
        <dgm:presLayoutVars>
          <dgm:bulletEnabled val="1"/>
        </dgm:presLayoutVars>
      </dgm:prSet>
      <dgm:spPr/>
    </dgm:pt>
    <dgm:pt modelId="{D1ABF9AE-6E21-4C00-A0B7-F723460EDEF1}" type="pres">
      <dgm:prSet presAssocID="{AA85CCCD-9BEC-4408-824A-F0763489828E}" presName="spNode" presStyleCnt="0"/>
      <dgm:spPr/>
    </dgm:pt>
    <dgm:pt modelId="{7F5CAD01-636A-46A9-A1E3-9E2F115B0798}" type="pres">
      <dgm:prSet presAssocID="{92129121-0E4D-4903-B93A-B5339FCF8617}" presName="sibTrans" presStyleLbl="sibTrans1D1" presStyleIdx="1" presStyleCnt="13"/>
      <dgm:spPr/>
    </dgm:pt>
    <dgm:pt modelId="{809B09F7-A3C5-40A1-8F9C-B2E26B5B7E98}" type="pres">
      <dgm:prSet presAssocID="{056A0BCC-0476-460A-8CEC-2911F4C3A455}" presName="node" presStyleLbl="node1" presStyleIdx="2" presStyleCnt="13" custScaleX="144311" custScaleY="168057">
        <dgm:presLayoutVars>
          <dgm:bulletEnabled val="1"/>
        </dgm:presLayoutVars>
      </dgm:prSet>
      <dgm:spPr/>
    </dgm:pt>
    <dgm:pt modelId="{93981A40-27ED-47D9-B359-0D5FCDD88EEB}" type="pres">
      <dgm:prSet presAssocID="{056A0BCC-0476-460A-8CEC-2911F4C3A455}" presName="spNode" presStyleCnt="0"/>
      <dgm:spPr/>
    </dgm:pt>
    <dgm:pt modelId="{88901876-D0F1-45ED-98F7-78407D8BDB66}" type="pres">
      <dgm:prSet presAssocID="{E66F77F2-967E-4632-9FE0-C89CAA5BEB25}" presName="sibTrans" presStyleLbl="sibTrans1D1" presStyleIdx="2" presStyleCnt="13"/>
      <dgm:spPr/>
    </dgm:pt>
    <dgm:pt modelId="{F5ACD532-62F0-4273-87F2-CC1BFCE19E03}" type="pres">
      <dgm:prSet presAssocID="{1ED8E8C5-F23D-4FC8-969D-83090BDE5147}" presName="node" presStyleLbl="node1" presStyleIdx="3" presStyleCnt="13" custScaleX="172294" custScaleY="201735">
        <dgm:presLayoutVars>
          <dgm:bulletEnabled val="1"/>
        </dgm:presLayoutVars>
      </dgm:prSet>
      <dgm:spPr/>
    </dgm:pt>
    <dgm:pt modelId="{9A22B885-76E1-4C7D-A59E-F53693D33C5D}" type="pres">
      <dgm:prSet presAssocID="{1ED8E8C5-F23D-4FC8-969D-83090BDE5147}" presName="spNode" presStyleCnt="0"/>
      <dgm:spPr/>
    </dgm:pt>
    <dgm:pt modelId="{8E928AC7-598E-4286-9C44-1A260F08E7ED}" type="pres">
      <dgm:prSet presAssocID="{1705EC49-9B86-4F27-877B-FC28C8520334}" presName="sibTrans" presStyleLbl="sibTrans1D1" presStyleIdx="3" presStyleCnt="13"/>
      <dgm:spPr/>
    </dgm:pt>
    <dgm:pt modelId="{5CE54F93-FDC9-4BB0-A36F-DBE87E7E9277}" type="pres">
      <dgm:prSet presAssocID="{504CA47D-3759-436A-8C2C-37F79E30ECFC}" presName="node" presStyleLbl="node1" presStyleIdx="4" presStyleCnt="13" custScaleX="177990" custScaleY="219237">
        <dgm:presLayoutVars>
          <dgm:bulletEnabled val="1"/>
        </dgm:presLayoutVars>
      </dgm:prSet>
      <dgm:spPr/>
    </dgm:pt>
    <dgm:pt modelId="{DF5DAF29-D4DE-43CF-B42B-779E6643121F}" type="pres">
      <dgm:prSet presAssocID="{504CA47D-3759-436A-8C2C-37F79E30ECFC}" presName="spNode" presStyleCnt="0"/>
      <dgm:spPr/>
    </dgm:pt>
    <dgm:pt modelId="{ABEF824A-4CD8-47E1-B4ED-7057824FAEBB}" type="pres">
      <dgm:prSet presAssocID="{62E11E6A-7A8A-4A29-B334-4D651D81D84A}" presName="sibTrans" presStyleLbl="sibTrans1D1" presStyleIdx="4" presStyleCnt="13"/>
      <dgm:spPr/>
    </dgm:pt>
    <dgm:pt modelId="{424E76C5-2BB6-4D00-9CB1-2F1EC667DB29}" type="pres">
      <dgm:prSet presAssocID="{46E31E39-30A8-49AF-BCF0-E533D8835FAE}" presName="node" presStyleLbl="node1" presStyleIdx="5" presStyleCnt="13" custScaleX="176689" custScaleY="191912">
        <dgm:presLayoutVars>
          <dgm:bulletEnabled val="1"/>
        </dgm:presLayoutVars>
      </dgm:prSet>
      <dgm:spPr/>
    </dgm:pt>
    <dgm:pt modelId="{3EDB2364-7D19-4289-8CDD-678050E79F13}" type="pres">
      <dgm:prSet presAssocID="{46E31E39-30A8-49AF-BCF0-E533D8835FAE}" presName="spNode" presStyleCnt="0"/>
      <dgm:spPr/>
    </dgm:pt>
    <dgm:pt modelId="{3B8C001C-3F95-49E8-BD31-857901AB4F5F}" type="pres">
      <dgm:prSet presAssocID="{66792922-3DC5-4264-AC96-DF258EF23BE9}" presName="sibTrans" presStyleLbl="sibTrans1D1" presStyleIdx="5" presStyleCnt="13"/>
      <dgm:spPr/>
    </dgm:pt>
    <dgm:pt modelId="{9BEBF0DE-6A58-49DA-B582-E6BA36F6DBF8}" type="pres">
      <dgm:prSet presAssocID="{7F64D9B3-3D98-4A6A-B2E2-94B64F01711A}" presName="node" presStyleLbl="node1" presStyleIdx="6" presStyleCnt="13" custScaleX="150521" custScaleY="199438">
        <dgm:presLayoutVars>
          <dgm:bulletEnabled val="1"/>
        </dgm:presLayoutVars>
      </dgm:prSet>
      <dgm:spPr/>
    </dgm:pt>
    <dgm:pt modelId="{24BD7915-771A-47A3-B379-1FE28AC3BCE9}" type="pres">
      <dgm:prSet presAssocID="{7F64D9B3-3D98-4A6A-B2E2-94B64F01711A}" presName="spNode" presStyleCnt="0"/>
      <dgm:spPr/>
    </dgm:pt>
    <dgm:pt modelId="{BD2FB66A-A01E-4BC7-B425-3E9EA67E2707}" type="pres">
      <dgm:prSet presAssocID="{C3840330-AF02-40DE-9730-FDCBCB18108D}" presName="sibTrans" presStyleLbl="sibTrans1D1" presStyleIdx="6" presStyleCnt="13"/>
      <dgm:spPr/>
    </dgm:pt>
    <dgm:pt modelId="{FBC60435-141B-41FE-AB01-B0BAF1B2C3FE}" type="pres">
      <dgm:prSet presAssocID="{66D8D03C-133B-4320-A721-BC5A67A27DE0}" presName="node" presStyleLbl="node1" presStyleIdx="7" presStyleCnt="13" custScaleX="153116" custScaleY="188277">
        <dgm:presLayoutVars>
          <dgm:bulletEnabled val="1"/>
        </dgm:presLayoutVars>
      </dgm:prSet>
      <dgm:spPr/>
    </dgm:pt>
    <dgm:pt modelId="{63079044-1153-46E0-81AB-51D5AE34D365}" type="pres">
      <dgm:prSet presAssocID="{66D8D03C-133B-4320-A721-BC5A67A27DE0}" presName="spNode" presStyleCnt="0"/>
      <dgm:spPr/>
    </dgm:pt>
    <dgm:pt modelId="{E9EF45A9-790C-4E4F-A0CA-EF982D8CB079}" type="pres">
      <dgm:prSet presAssocID="{5BAB6223-F180-40F9-946A-8FF66FD7287E}" presName="sibTrans" presStyleLbl="sibTrans1D1" presStyleIdx="7" presStyleCnt="13"/>
      <dgm:spPr/>
    </dgm:pt>
    <dgm:pt modelId="{B1CC44CF-668D-4838-B0AD-349C54AEE63B}" type="pres">
      <dgm:prSet presAssocID="{B02EBB44-F769-4168-97AE-54DF16EE5660}" presName="node" presStyleLbl="node1" presStyleIdx="8" presStyleCnt="13" custScaleX="146226" custScaleY="177676">
        <dgm:presLayoutVars>
          <dgm:bulletEnabled val="1"/>
        </dgm:presLayoutVars>
      </dgm:prSet>
      <dgm:spPr/>
    </dgm:pt>
    <dgm:pt modelId="{86DA634B-567A-429E-A530-08B50717D641}" type="pres">
      <dgm:prSet presAssocID="{B02EBB44-F769-4168-97AE-54DF16EE5660}" presName="spNode" presStyleCnt="0"/>
      <dgm:spPr/>
    </dgm:pt>
    <dgm:pt modelId="{732079DB-4EEA-4351-AC51-0D521DAB5E74}" type="pres">
      <dgm:prSet presAssocID="{D5D36D55-8608-4F48-88A4-01C54C6DCBFE}" presName="sibTrans" presStyleLbl="sibTrans1D1" presStyleIdx="8" presStyleCnt="13"/>
      <dgm:spPr/>
    </dgm:pt>
    <dgm:pt modelId="{611D5163-BF2C-4117-97F1-4C0E9FF9406D}" type="pres">
      <dgm:prSet presAssocID="{2C184003-F18C-4A34-BB98-1F7788020264}" presName="node" presStyleLbl="node1" presStyleIdx="9" presStyleCnt="13" custScaleX="160589" custScaleY="213006">
        <dgm:presLayoutVars>
          <dgm:bulletEnabled val="1"/>
        </dgm:presLayoutVars>
      </dgm:prSet>
      <dgm:spPr/>
    </dgm:pt>
    <dgm:pt modelId="{E20E3F7C-5DDF-43EE-8B14-F960FA05F63F}" type="pres">
      <dgm:prSet presAssocID="{2C184003-F18C-4A34-BB98-1F7788020264}" presName="spNode" presStyleCnt="0"/>
      <dgm:spPr/>
    </dgm:pt>
    <dgm:pt modelId="{7405FDC0-AE29-42B5-978D-C0D9F49FFD7C}" type="pres">
      <dgm:prSet presAssocID="{F171DD93-50BE-4EE3-AF0E-8F478E863384}" presName="sibTrans" presStyleLbl="sibTrans1D1" presStyleIdx="9" presStyleCnt="13"/>
      <dgm:spPr/>
    </dgm:pt>
    <dgm:pt modelId="{189646A0-7C70-43D8-8173-01C550437C18}" type="pres">
      <dgm:prSet presAssocID="{EEAAFEC2-E5BD-4CFF-9C90-468FE30C5724}" presName="node" presStyleLbl="node1" presStyleIdx="10" presStyleCnt="13" custScaleX="158238" custScaleY="225689">
        <dgm:presLayoutVars>
          <dgm:bulletEnabled val="1"/>
        </dgm:presLayoutVars>
      </dgm:prSet>
      <dgm:spPr/>
    </dgm:pt>
    <dgm:pt modelId="{A0F38E1F-D8F8-4B7B-B4E8-88FB5E2DDCEC}" type="pres">
      <dgm:prSet presAssocID="{EEAAFEC2-E5BD-4CFF-9C90-468FE30C5724}" presName="spNode" presStyleCnt="0"/>
      <dgm:spPr/>
    </dgm:pt>
    <dgm:pt modelId="{E851BE4F-C464-41D7-A650-0750E1FA53E9}" type="pres">
      <dgm:prSet presAssocID="{49E17C23-4721-43DA-A07E-5BAB478B37F7}" presName="sibTrans" presStyleLbl="sibTrans1D1" presStyleIdx="10" presStyleCnt="13"/>
      <dgm:spPr/>
    </dgm:pt>
    <dgm:pt modelId="{D2ACF525-D467-43FC-98B0-C98719DA74A0}" type="pres">
      <dgm:prSet presAssocID="{D41C111C-A79A-4B4E-A537-A8897AC862B5}" presName="node" presStyleLbl="node1" presStyleIdx="11" presStyleCnt="13" custScaleX="149813" custScaleY="201532">
        <dgm:presLayoutVars>
          <dgm:bulletEnabled val="1"/>
        </dgm:presLayoutVars>
      </dgm:prSet>
      <dgm:spPr/>
    </dgm:pt>
    <dgm:pt modelId="{CD9730E4-4640-4F98-90FC-7F6C90A50543}" type="pres">
      <dgm:prSet presAssocID="{D41C111C-A79A-4B4E-A537-A8897AC862B5}" presName="spNode" presStyleCnt="0"/>
      <dgm:spPr/>
    </dgm:pt>
    <dgm:pt modelId="{2CE67043-888A-4956-AF7F-5CFE7F0CBD64}" type="pres">
      <dgm:prSet presAssocID="{D5A3B6AA-C7AF-48BD-9B0A-86A6226E0C34}" presName="sibTrans" presStyleLbl="sibTrans1D1" presStyleIdx="11" presStyleCnt="13"/>
      <dgm:spPr/>
    </dgm:pt>
    <dgm:pt modelId="{389962D3-1EEF-48B6-A518-7D80855458F7}" type="pres">
      <dgm:prSet presAssocID="{9060E5A9-E0EE-4892-B2B3-DE503E76EEE7}" presName="node" presStyleLbl="node1" presStyleIdx="12" presStyleCnt="13" custScaleX="151846" custScaleY="195054">
        <dgm:presLayoutVars>
          <dgm:bulletEnabled val="1"/>
        </dgm:presLayoutVars>
      </dgm:prSet>
      <dgm:spPr/>
    </dgm:pt>
    <dgm:pt modelId="{E08A1F5A-A191-4138-B41A-B09E887F9C6C}" type="pres">
      <dgm:prSet presAssocID="{9060E5A9-E0EE-4892-B2B3-DE503E76EEE7}" presName="spNode" presStyleCnt="0"/>
      <dgm:spPr/>
    </dgm:pt>
    <dgm:pt modelId="{5F6EF3E6-5293-4DD4-8F92-E8A7FB15540C}" type="pres">
      <dgm:prSet presAssocID="{B9240887-2127-4F47-8AAB-FD122C578647}" presName="sibTrans" presStyleLbl="sibTrans1D1" presStyleIdx="12" presStyleCnt="13"/>
      <dgm:spPr/>
    </dgm:pt>
  </dgm:ptLst>
  <dgm:cxnLst>
    <dgm:cxn modelId="{E5BD780C-2911-4F18-9DA9-8056E0805E1A}" type="presOf" srcId="{92129121-0E4D-4903-B93A-B5339FCF8617}" destId="{7F5CAD01-636A-46A9-A1E3-9E2F115B0798}" srcOrd="0" destOrd="0" presId="urn:microsoft.com/office/officeart/2005/8/layout/cycle6"/>
    <dgm:cxn modelId="{8A580A0F-D974-451E-B3BC-FB50A2B31D0C}" srcId="{6D414F90-340F-4394-A76C-576D1CA2EAFD}" destId="{7F64D9B3-3D98-4A6A-B2E2-94B64F01711A}" srcOrd="6" destOrd="0" parTransId="{06A7AD53-4D18-42C6-9A22-268B89BAD138}" sibTransId="{C3840330-AF02-40DE-9730-FDCBCB18108D}"/>
    <dgm:cxn modelId="{7BA29711-266A-4C23-A015-440C6CD7D442}" srcId="{6D414F90-340F-4394-A76C-576D1CA2EAFD}" destId="{9060E5A9-E0EE-4892-B2B3-DE503E76EEE7}" srcOrd="12" destOrd="0" parTransId="{3E16FFA3-29F9-43A3-850C-2FA91BB1FB9C}" sibTransId="{B9240887-2127-4F47-8AAB-FD122C578647}"/>
    <dgm:cxn modelId="{885A9A21-D617-478F-8BD1-0C301C758A8D}" type="presOf" srcId="{62E11E6A-7A8A-4A29-B334-4D651D81D84A}" destId="{ABEF824A-4CD8-47E1-B4ED-7057824FAEBB}" srcOrd="0" destOrd="0" presId="urn:microsoft.com/office/officeart/2005/8/layout/cycle6"/>
    <dgm:cxn modelId="{CCEBFA23-C023-4F96-A2B8-8C82611BBC30}" type="presOf" srcId="{1ED8E8C5-F23D-4FC8-969D-83090BDE5147}" destId="{F5ACD532-62F0-4273-87F2-CC1BFCE19E03}" srcOrd="0" destOrd="0" presId="urn:microsoft.com/office/officeart/2005/8/layout/cycle6"/>
    <dgm:cxn modelId="{F7327D25-F494-42DE-8356-0C68D26A1C40}" type="presOf" srcId="{AA85CCCD-9BEC-4408-824A-F0763489828E}" destId="{646C1483-825A-4DBC-B206-895CD850C425}" srcOrd="0" destOrd="0" presId="urn:microsoft.com/office/officeart/2005/8/layout/cycle6"/>
    <dgm:cxn modelId="{D846AA2F-500A-48D7-AC21-64CCDA2A48B6}" srcId="{6D414F90-340F-4394-A76C-576D1CA2EAFD}" destId="{AA85CCCD-9BEC-4408-824A-F0763489828E}" srcOrd="1" destOrd="0" parTransId="{76E7DCF3-092D-43FE-B4F1-012A982F55F9}" sibTransId="{92129121-0E4D-4903-B93A-B5339FCF8617}"/>
    <dgm:cxn modelId="{4A549C3E-16F7-4BD5-9806-7AE99B5F1F9E}" srcId="{6D414F90-340F-4394-A76C-576D1CA2EAFD}" destId="{EEAAFEC2-E5BD-4CFF-9C90-468FE30C5724}" srcOrd="10" destOrd="0" parTransId="{6411F472-6018-4B32-B6AA-6ED79484A23A}" sibTransId="{49E17C23-4721-43DA-A07E-5BAB478B37F7}"/>
    <dgm:cxn modelId="{BEDF5B40-D222-42DF-A709-6EB015375555}" type="presOf" srcId="{D5A3B6AA-C7AF-48BD-9B0A-86A6226E0C34}" destId="{2CE67043-888A-4956-AF7F-5CFE7F0CBD64}" srcOrd="0" destOrd="0" presId="urn:microsoft.com/office/officeart/2005/8/layout/cycle6"/>
    <dgm:cxn modelId="{643EE240-211E-40C7-B245-6D2B881501E7}" type="presOf" srcId="{2C184003-F18C-4A34-BB98-1F7788020264}" destId="{611D5163-BF2C-4117-97F1-4C0E9FF9406D}" srcOrd="0" destOrd="0" presId="urn:microsoft.com/office/officeart/2005/8/layout/cycle6"/>
    <dgm:cxn modelId="{D51D0B65-36F0-419E-9B6B-2B1850207F5B}" type="presOf" srcId="{EEAAFEC2-E5BD-4CFF-9C90-468FE30C5724}" destId="{189646A0-7C70-43D8-8173-01C550437C18}" srcOrd="0" destOrd="0" presId="urn:microsoft.com/office/officeart/2005/8/layout/cycle6"/>
    <dgm:cxn modelId="{036D4366-F5F9-49A6-8F73-270327614055}" type="presOf" srcId="{66D8D03C-133B-4320-A721-BC5A67A27DE0}" destId="{FBC60435-141B-41FE-AB01-B0BAF1B2C3FE}" srcOrd="0" destOrd="0" presId="urn:microsoft.com/office/officeart/2005/8/layout/cycle6"/>
    <dgm:cxn modelId="{8DBC2A67-4ABF-4519-BD7F-85AB5F97336F}" srcId="{6D414F90-340F-4394-A76C-576D1CA2EAFD}" destId="{504CA47D-3759-436A-8C2C-37F79E30ECFC}" srcOrd="4" destOrd="0" parTransId="{36DEC6BD-757D-429D-9FF7-E37D7C6773CD}" sibTransId="{62E11E6A-7A8A-4A29-B334-4D651D81D84A}"/>
    <dgm:cxn modelId="{750AE947-EA49-4B85-ABDE-824FB48DA581}" srcId="{6D414F90-340F-4394-A76C-576D1CA2EAFD}" destId="{2C184003-F18C-4A34-BB98-1F7788020264}" srcOrd="9" destOrd="0" parTransId="{A094E0CD-FABA-4256-9223-95FDF83223F1}" sibTransId="{F171DD93-50BE-4EE3-AF0E-8F478E863384}"/>
    <dgm:cxn modelId="{B283596D-A806-4B18-9DAD-792A7FE3B1F1}" type="presOf" srcId="{7F64D9B3-3D98-4A6A-B2E2-94B64F01711A}" destId="{9BEBF0DE-6A58-49DA-B582-E6BA36F6DBF8}" srcOrd="0" destOrd="0" presId="urn:microsoft.com/office/officeart/2005/8/layout/cycle6"/>
    <dgm:cxn modelId="{C735736E-E0BD-46D2-89CD-BD29E97ADFAA}" type="presOf" srcId="{D41C111C-A79A-4B4E-A537-A8897AC862B5}" destId="{D2ACF525-D467-43FC-98B0-C98719DA74A0}" srcOrd="0" destOrd="0" presId="urn:microsoft.com/office/officeart/2005/8/layout/cycle6"/>
    <dgm:cxn modelId="{B4C80D51-45A3-4731-94B7-CE1AF0968424}" type="presOf" srcId="{1705EC49-9B86-4F27-877B-FC28C8520334}" destId="{8E928AC7-598E-4286-9C44-1A260F08E7ED}" srcOrd="0" destOrd="0" presId="urn:microsoft.com/office/officeart/2005/8/layout/cycle6"/>
    <dgm:cxn modelId="{BF86C772-46E6-487D-93A2-F2A2DA5B9D35}" type="presOf" srcId="{E66F77F2-967E-4632-9FE0-C89CAA5BEB25}" destId="{88901876-D0F1-45ED-98F7-78407D8BDB66}" srcOrd="0" destOrd="0" presId="urn:microsoft.com/office/officeart/2005/8/layout/cycle6"/>
    <dgm:cxn modelId="{D537CF76-3A39-411F-BFD9-8696597AC4B7}" srcId="{6D414F90-340F-4394-A76C-576D1CA2EAFD}" destId="{46E31E39-30A8-49AF-BCF0-E533D8835FAE}" srcOrd="5" destOrd="0" parTransId="{E9609EAC-9BA6-476F-8D61-F3EC3C781472}" sibTransId="{66792922-3DC5-4264-AC96-DF258EF23BE9}"/>
    <dgm:cxn modelId="{EFCBBE78-EF4E-4933-A852-3DCFDCB4406D}" type="presOf" srcId="{B9240887-2127-4F47-8AAB-FD122C578647}" destId="{5F6EF3E6-5293-4DD4-8F92-E8A7FB15540C}" srcOrd="0" destOrd="0" presId="urn:microsoft.com/office/officeart/2005/8/layout/cycle6"/>
    <dgm:cxn modelId="{6B8EF678-B428-4553-9764-F7C24B50DF02}" type="presOf" srcId="{66792922-3DC5-4264-AC96-DF258EF23BE9}" destId="{3B8C001C-3F95-49E8-BD31-857901AB4F5F}" srcOrd="0" destOrd="0" presId="urn:microsoft.com/office/officeart/2005/8/layout/cycle6"/>
    <dgm:cxn modelId="{92B5837B-8F10-442B-BEB8-5621F66E5B06}" type="presOf" srcId="{9060E5A9-E0EE-4892-B2B3-DE503E76EEE7}" destId="{389962D3-1EEF-48B6-A518-7D80855458F7}" srcOrd="0" destOrd="0" presId="urn:microsoft.com/office/officeart/2005/8/layout/cycle6"/>
    <dgm:cxn modelId="{7E8FEE81-7315-4978-B080-E66B022556B1}" type="presOf" srcId="{46E31E39-30A8-49AF-BCF0-E533D8835FAE}" destId="{424E76C5-2BB6-4D00-9CB1-2F1EC667DB29}" srcOrd="0" destOrd="0" presId="urn:microsoft.com/office/officeart/2005/8/layout/cycle6"/>
    <dgm:cxn modelId="{BA58B285-FEF2-43C6-B7C4-680296D65D53}" srcId="{6D414F90-340F-4394-A76C-576D1CA2EAFD}" destId="{2DF1AF7D-0837-475C-9EFD-2478449A2315}" srcOrd="0" destOrd="0" parTransId="{FBA16095-964C-4D24-9732-AB4FE25225F3}" sibTransId="{1B985C7A-722F-42BA-B550-D2506AFC477B}"/>
    <dgm:cxn modelId="{C484B386-E4B5-4087-BA8B-4A8F92DACDCA}" type="presOf" srcId="{056A0BCC-0476-460A-8CEC-2911F4C3A455}" destId="{809B09F7-A3C5-40A1-8F9C-B2E26B5B7E98}" srcOrd="0" destOrd="0" presId="urn:microsoft.com/office/officeart/2005/8/layout/cycle6"/>
    <dgm:cxn modelId="{C34B988E-820E-40CA-89E8-F4B2A762D681}" type="presOf" srcId="{5BAB6223-F180-40F9-946A-8FF66FD7287E}" destId="{E9EF45A9-790C-4E4F-A0CA-EF982D8CB079}" srcOrd="0" destOrd="0" presId="urn:microsoft.com/office/officeart/2005/8/layout/cycle6"/>
    <dgm:cxn modelId="{B930459A-49C3-4418-A338-434521B220C8}" srcId="{6D414F90-340F-4394-A76C-576D1CA2EAFD}" destId="{056A0BCC-0476-460A-8CEC-2911F4C3A455}" srcOrd="2" destOrd="0" parTransId="{46214461-B33D-4CF4-90F6-D3B7C1683E0E}" sibTransId="{E66F77F2-967E-4632-9FE0-C89CAA5BEB25}"/>
    <dgm:cxn modelId="{82EEB69C-FC57-433C-9633-30455CB0F14D}" type="presOf" srcId="{6D414F90-340F-4394-A76C-576D1CA2EAFD}" destId="{4C6BC373-ACDF-4F1C-99B4-BF1D185E0FED}" srcOrd="0" destOrd="0" presId="urn:microsoft.com/office/officeart/2005/8/layout/cycle6"/>
    <dgm:cxn modelId="{25F55FAE-08EE-4363-B9EC-55455B2590E1}" srcId="{6D414F90-340F-4394-A76C-576D1CA2EAFD}" destId="{1ED8E8C5-F23D-4FC8-969D-83090BDE5147}" srcOrd="3" destOrd="0" parTransId="{2CEF09E2-F325-402D-B2B9-ADB5A137C060}" sibTransId="{1705EC49-9B86-4F27-877B-FC28C8520334}"/>
    <dgm:cxn modelId="{0751F6B0-507A-4494-A328-2FDB6816FA26}" type="presOf" srcId="{1B985C7A-722F-42BA-B550-D2506AFC477B}" destId="{79A89689-4288-43B7-8F9F-4E2437FB426A}" srcOrd="0" destOrd="0" presId="urn:microsoft.com/office/officeart/2005/8/layout/cycle6"/>
    <dgm:cxn modelId="{64FD6CB5-6395-4489-B5A4-16F4909A3015}" type="presOf" srcId="{F171DD93-50BE-4EE3-AF0E-8F478E863384}" destId="{7405FDC0-AE29-42B5-978D-C0D9F49FFD7C}" srcOrd="0" destOrd="0" presId="urn:microsoft.com/office/officeart/2005/8/layout/cycle6"/>
    <dgm:cxn modelId="{BF4887D4-D234-47DD-A872-26F742A35C47}" type="presOf" srcId="{B02EBB44-F769-4168-97AE-54DF16EE5660}" destId="{B1CC44CF-668D-4838-B0AD-349C54AEE63B}" srcOrd="0" destOrd="0" presId="urn:microsoft.com/office/officeart/2005/8/layout/cycle6"/>
    <dgm:cxn modelId="{2C73EDD9-4B54-421F-8AA8-A96F5EB31C9F}" srcId="{6D414F90-340F-4394-A76C-576D1CA2EAFD}" destId="{66D8D03C-133B-4320-A721-BC5A67A27DE0}" srcOrd="7" destOrd="0" parTransId="{55A3EA21-F41E-49E6-8E23-CFA1E71DBCB2}" sibTransId="{5BAB6223-F180-40F9-946A-8FF66FD7287E}"/>
    <dgm:cxn modelId="{65A33FDA-6C06-4CA8-AECF-AA55D1653CBF}" type="presOf" srcId="{49E17C23-4721-43DA-A07E-5BAB478B37F7}" destId="{E851BE4F-C464-41D7-A650-0750E1FA53E9}" srcOrd="0" destOrd="0" presId="urn:microsoft.com/office/officeart/2005/8/layout/cycle6"/>
    <dgm:cxn modelId="{EFF163EB-BD39-41AD-B693-B957CB5BDD74}" type="presOf" srcId="{504CA47D-3759-436A-8C2C-37F79E30ECFC}" destId="{5CE54F93-FDC9-4BB0-A36F-DBE87E7E9277}" srcOrd="0" destOrd="0" presId="urn:microsoft.com/office/officeart/2005/8/layout/cycle6"/>
    <dgm:cxn modelId="{2DAFD6F0-F8C7-4E5B-B025-A3AD05640E59}" type="presOf" srcId="{D5D36D55-8608-4F48-88A4-01C54C6DCBFE}" destId="{732079DB-4EEA-4351-AC51-0D521DAB5E74}" srcOrd="0" destOrd="0" presId="urn:microsoft.com/office/officeart/2005/8/layout/cycle6"/>
    <dgm:cxn modelId="{56AD81F4-63F8-40C6-ACFC-122CD85C67B5}" srcId="{6D414F90-340F-4394-A76C-576D1CA2EAFD}" destId="{B02EBB44-F769-4168-97AE-54DF16EE5660}" srcOrd="8" destOrd="0" parTransId="{F9570584-B4B8-4DA3-A6B5-40E7D5D5FB1E}" sibTransId="{D5D36D55-8608-4F48-88A4-01C54C6DCBFE}"/>
    <dgm:cxn modelId="{B12955F5-20B5-4FD1-AC29-393EA0F3F1CA}" srcId="{6D414F90-340F-4394-A76C-576D1CA2EAFD}" destId="{D41C111C-A79A-4B4E-A537-A8897AC862B5}" srcOrd="11" destOrd="0" parTransId="{642E4CAE-AF5B-42FC-B08F-32AD5DC7A870}" sibTransId="{D5A3B6AA-C7AF-48BD-9B0A-86A6226E0C34}"/>
    <dgm:cxn modelId="{D5BAD8F8-A43A-4AED-AB41-67A56019ED3A}" type="presOf" srcId="{C3840330-AF02-40DE-9730-FDCBCB18108D}" destId="{BD2FB66A-A01E-4BC7-B425-3E9EA67E2707}" srcOrd="0" destOrd="0" presId="urn:microsoft.com/office/officeart/2005/8/layout/cycle6"/>
    <dgm:cxn modelId="{E8DE07FE-56FB-48C9-B2CB-A8894D1BC7B1}" type="presOf" srcId="{2DF1AF7D-0837-475C-9EFD-2478449A2315}" destId="{AF4DA0FA-D84D-49C6-B283-884BFB2BA2D1}" srcOrd="0" destOrd="0" presId="urn:microsoft.com/office/officeart/2005/8/layout/cycle6"/>
    <dgm:cxn modelId="{84264D18-98FD-4EC6-90DF-6BF1E5DD84EB}" type="presParOf" srcId="{4C6BC373-ACDF-4F1C-99B4-BF1D185E0FED}" destId="{AF4DA0FA-D84D-49C6-B283-884BFB2BA2D1}" srcOrd="0" destOrd="0" presId="urn:microsoft.com/office/officeart/2005/8/layout/cycle6"/>
    <dgm:cxn modelId="{D527193E-B076-4C3E-B58D-87BFAFA6F6C6}" type="presParOf" srcId="{4C6BC373-ACDF-4F1C-99B4-BF1D185E0FED}" destId="{CFC9FC82-7CC4-4AA9-A955-4E6FEF13B61A}" srcOrd="1" destOrd="0" presId="urn:microsoft.com/office/officeart/2005/8/layout/cycle6"/>
    <dgm:cxn modelId="{E8D3263E-1B2B-446A-B792-DCB54DAFB207}" type="presParOf" srcId="{4C6BC373-ACDF-4F1C-99B4-BF1D185E0FED}" destId="{79A89689-4288-43B7-8F9F-4E2437FB426A}" srcOrd="2" destOrd="0" presId="urn:microsoft.com/office/officeart/2005/8/layout/cycle6"/>
    <dgm:cxn modelId="{4FFA86C2-4B58-4E45-8EEB-B52A3C06D50B}" type="presParOf" srcId="{4C6BC373-ACDF-4F1C-99B4-BF1D185E0FED}" destId="{646C1483-825A-4DBC-B206-895CD850C425}" srcOrd="3" destOrd="0" presId="urn:microsoft.com/office/officeart/2005/8/layout/cycle6"/>
    <dgm:cxn modelId="{463B95A6-E59C-4C79-9805-7328EBF8E63F}" type="presParOf" srcId="{4C6BC373-ACDF-4F1C-99B4-BF1D185E0FED}" destId="{D1ABF9AE-6E21-4C00-A0B7-F723460EDEF1}" srcOrd="4" destOrd="0" presId="urn:microsoft.com/office/officeart/2005/8/layout/cycle6"/>
    <dgm:cxn modelId="{8FED386D-4F7F-4CE2-9DB9-12A6C0D59417}" type="presParOf" srcId="{4C6BC373-ACDF-4F1C-99B4-BF1D185E0FED}" destId="{7F5CAD01-636A-46A9-A1E3-9E2F115B0798}" srcOrd="5" destOrd="0" presId="urn:microsoft.com/office/officeart/2005/8/layout/cycle6"/>
    <dgm:cxn modelId="{B9B7F07C-5C72-4716-A854-9476D73C92E9}" type="presParOf" srcId="{4C6BC373-ACDF-4F1C-99B4-BF1D185E0FED}" destId="{809B09F7-A3C5-40A1-8F9C-B2E26B5B7E98}" srcOrd="6" destOrd="0" presId="urn:microsoft.com/office/officeart/2005/8/layout/cycle6"/>
    <dgm:cxn modelId="{36CCB34E-E9B5-41B1-99E1-5C7F11C1CC03}" type="presParOf" srcId="{4C6BC373-ACDF-4F1C-99B4-BF1D185E0FED}" destId="{93981A40-27ED-47D9-B359-0D5FCDD88EEB}" srcOrd="7" destOrd="0" presId="urn:microsoft.com/office/officeart/2005/8/layout/cycle6"/>
    <dgm:cxn modelId="{AF2AF258-5281-4E70-A159-A6D40FF8EC41}" type="presParOf" srcId="{4C6BC373-ACDF-4F1C-99B4-BF1D185E0FED}" destId="{88901876-D0F1-45ED-98F7-78407D8BDB66}" srcOrd="8" destOrd="0" presId="urn:microsoft.com/office/officeart/2005/8/layout/cycle6"/>
    <dgm:cxn modelId="{ACFCBB34-EC73-4075-A8C1-31706466B78B}" type="presParOf" srcId="{4C6BC373-ACDF-4F1C-99B4-BF1D185E0FED}" destId="{F5ACD532-62F0-4273-87F2-CC1BFCE19E03}" srcOrd="9" destOrd="0" presId="urn:microsoft.com/office/officeart/2005/8/layout/cycle6"/>
    <dgm:cxn modelId="{448AA29B-CB3C-4C99-8D23-B10EF3C5D004}" type="presParOf" srcId="{4C6BC373-ACDF-4F1C-99B4-BF1D185E0FED}" destId="{9A22B885-76E1-4C7D-A59E-F53693D33C5D}" srcOrd="10" destOrd="0" presId="urn:microsoft.com/office/officeart/2005/8/layout/cycle6"/>
    <dgm:cxn modelId="{CDB91E64-465B-46AD-A329-42745DE80535}" type="presParOf" srcId="{4C6BC373-ACDF-4F1C-99B4-BF1D185E0FED}" destId="{8E928AC7-598E-4286-9C44-1A260F08E7ED}" srcOrd="11" destOrd="0" presId="urn:microsoft.com/office/officeart/2005/8/layout/cycle6"/>
    <dgm:cxn modelId="{332DCC85-AF3E-4F3F-AF51-18211432B46A}" type="presParOf" srcId="{4C6BC373-ACDF-4F1C-99B4-BF1D185E0FED}" destId="{5CE54F93-FDC9-4BB0-A36F-DBE87E7E9277}" srcOrd="12" destOrd="0" presId="urn:microsoft.com/office/officeart/2005/8/layout/cycle6"/>
    <dgm:cxn modelId="{F67EC968-8A47-462E-9426-9D1EAD440244}" type="presParOf" srcId="{4C6BC373-ACDF-4F1C-99B4-BF1D185E0FED}" destId="{DF5DAF29-D4DE-43CF-B42B-779E6643121F}" srcOrd="13" destOrd="0" presId="urn:microsoft.com/office/officeart/2005/8/layout/cycle6"/>
    <dgm:cxn modelId="{D3A222CB-E83D-45E6-AE79-49BCFA0137B8}" type="presParOf" srcId="{4C6BC373-ACDF-4F1C-99B4-BF1D185E0FED}" destId="{ABEF824A-4CD8-47E1-B4ED-7057824FAEBB}" srcOrd="14" destOrd="0" presId="urn:microsoft.com/office/officeart/2005/8/layout/cycle6"/>
    <dgm:cxn modelId="{10F71D90-BB4A-498C-BF0E-173AD1AC322A}" type="presParOf" srcId="{4C6BC373-ACDF-4F1C-99B4-BF1D185E0FED}" destId="{424E76C5-2BB6-4D00-9CB1-2F1EC667DB29}" srcOrd="15" destOrd="0" presId="urn:microsoft.com/office/officeart/2005/8/layout/cycle6"/>
    <dgm:cxn modelId="{60A44B40-7B00-4E4E-858F-FB670806582A}" type="presParOf" srcId="{4C6BC373-ACDF-4F1C-99B4-BF1D185E0FED}" destId="{3EDB2364-7D19-4289-8CDD-678050E79F13}" srcOrd="16" destOrd="0" presId="urn:microsoft.com/office/officeart/2005/8/layout/cycle6"/>
    <dgm:cxn modelId="{7BDD8405-95F2-4DC1-AE71-F73FDF04665C}" type="presParOf" srcId="{4C6BC373-ACDF-4F1C-99B4-BF1D185E0FED}" destId="{3B8C001C-3F95-49E8-BD31-857901AB4F5F}" srcOrd="17" destOrd="0" presId="urn:microsoft.com/office/officeart/2005/8/layout/cycle6"/>
    <dgm:cxn modelId="{CC07042B-F933-424C-9FB8-6DBAA4BF3CBD}" type="presParOf" srcId="{4C6BC373-ACDF-4F1C-99B4-BF1D185E0FED}" destId="{9BEBF0DE-6A58-49DA-B582-E6BA36F6DBF8}" srcOrd="18" destOrd="0" presId="urn:microsoft.com/office/officeart/2005/8/layout/cycle6"/>
    <dgm:cxn modelId="{EBF19F40-5958-4EAE-9DE0-0883B5509289}" type="presParOf" srcId="{4C6BC373-ACDF-4F1C-99B4-BF1D185E0FED}" destId="{24BD7915-771A-47A3-B379-1FE28AC3BCE9}" srcOrd="19" destOrd="0" presId="urn:microsoft.com/office/officeart/2005/8/layout/cycle6"/>
    <dgm:cxn modelId="{08A0DD1F-09E5-41E2-B72F-44F74951858F}" type="presParOf" srcId="{4C6BC373-ACDF-4F1C-99B4-BF1D185E0FED}" destId="{BD2FB66A-A01E-4BC7-B425-3E9EA67E2707}" srcOrd="20" destOrd="0" presId="urn:microsoft.com/office/officeart/2005/8/layout/cycle6"/>
    <dgm:cxn modelId="{A3C34B42-9782-42B4-8068-866AEB3F670D}" type="presParOf" srcId="{4C6BC373-ACDF-4F1C-99B4-BF1D185E0FED}" destId="{FBC60435-141B-41FE-AB01-B0BAF1B2C3FE}" srcOrd="21" destOrd="0" presId="urn:microsoft.com/office/officeart/2005/8/layout/cycle6"/>
    <dgm:cxn modelId="{ABA274B6-7883-4E3E-B5E8-AC291D68B168}" type="presParOf" srcId="{4C6BC373-ACDF-4F1C-99B4-BF1D185E0FED}" destId="{63079044-1153-46E0-81AB-51D5AE34D365}" srcOrd="22" destOrd="0" presId="urn:microsoft.com/office/officeart/2005/8/layout/cycle6"/>
    <dgm:cxn modelId="{EB0CBA73-75A4-4B81-B380-3C722B61BD7A}" type="presParOf" srcId="{4C6BC373-ACDF-4F1C-99B4-BF1D185E0FED}" destId="{E9EF45A9-790C-4E4F-A0CA-EF982D8CB079}" srcOrd="23" destOrd="0" presId="urn:microsoft.com/office/officeart/2005/8/layout/cycle6"/>
    <dgm:cxn modelId="{9502817F-BD95-47CC-B76A-0F44661E7C43}" type="presParOf" srcId="{4C6BC373-ACDF-4F1C-99B4-BF1D185E0FED}" destId="{B1CC44CF-668D-4838-B0AD-349C54AEE63B}" srcOrd="24" destOrd="0" presId="urn:microsoft.com/office/officeart/2005/8/layout/cycle6"/>
    <dgm:cxn modelId="{76D90F6C-5EF6-46A9-A4F7-A31203A0F767}" type="presParOf" srcId="{4C6BC373-ACDF-4F1C-99B4-BF1D185E0FED}" destId="{86DA634B-567A-429E-A530-08B50717D641}" srcOrd="25" destOrd="0" presId="urn:microsoft.com/office/officeart/2005/8/layout/cycle6"/>
    <dgm:cxn modelId="{52AD1B7D-B045-4619-8244-661291548A25}" type="presParOf" srcId="{4C6BC373-ACDF-4F1C-99B4-BF1D185E0FED}" destId="{732079DB-4EEA-4351-AC51-0D521DAB5E74}" srcOrd="26" destOrd="0" presId="urn:microsoft.com/office/officeart/2005/8/layout/cycle6"/>
    <dgm:cxn modelId="{69287922-FAB1-42A1-8ADA-8FFB1EB6FA68}" type="presParOf" srcId="{4C6BC373-ACDF-4F1C-99B4-BF1D185E0FED}" destId="{611D5163-BF2C-4117-97F1-4C0E9FF9406D}" srcOrd="27" destOrd="0" presId="urn:microsoft.com/office/officeart/2005/8/layout/cycle6"/>
    <dgm:cxn modelId="{5B8E5D39-7532-4D79-84DB-B4EE44CD8E7F}" type="presParOf" srcId="{4C6BC373-ACDF-4F1C-99B4-BF1D185E0FED}" destId="{E20E3F7C-5DDF-43EE-8B14-F960FA05F63F}" srcOrd="28" destOrd="0" presId="urn:microsoft.com/office/officeart/2005/8/layout/cycle6"/>
    <dgm:cxn modelId="{9F635DF7-176D-4224-BB25-5D8BA89D3E17}" type="presParOf" srcId="{4C6BC373-ACDF-4F1C-99B4-BF1D185E0FED}" destId="{7405FDC0-AE29-42B5-978D-C0D9F49FFD7C}" srcOrd="29" destOrd="0" presId="urn:microsoft.com/office/officeart/2005/8/layout/cycle6"/>
    <dgm:cxn modelId="{6EF62BFC-0029-4D6C-94E5-ABA161368D53}" type="presParOf" srcId="{4C6BC373-ACDF-4F1C-99B4-BF1D185E0FED}" destId="{189646A0-7C70-43D8-8173-01C550437C18}" srcOrd="30" destOrd="0" presId="urn:microsoft.com/office/officeart/2005/8/layout/cycle6"/>
    <dgm:cxn modelId="{9D768016-F739-4AF4-9DE9-B844EA5F1FA1}" type="presParOf" srcId="{4C6BC373-ACDF-4F1C-99B4-BF1D185E0FED}" destId="{A0F38E1F-D8F8-4B7B-B4E8-88FB5E2DDCEC}" srcOrd="31" destOrd="0" presId="urn:microsoft.com/office/officeart/2005/8/layout/cycle6"/>
    <dgm:cxn modelId="{8847027E-14D0-4EEE-9053-205E713CEAA7}" type="presParOf" srcId="{4C6BC373-ACDF-4F1C-99B4-BF1D185E0FED}" destId="{E851BE4F-C464-41D7-A650-0750E1FA53E9}" srcOrd="32" destOrd="0" presId="urn:microsoft.com/office/officeart/2005/8/layout/cycle6"/>
    <dgm:cxn modelId="{64A635CD-F60B-4591-9B00-C8CA878BAD8C}" type="presParOf" srcId="{4C6BC373-ACDF-4F1C-99B4-BF1D185E0FED}" destId="{D2ACF525-D467-43FC-98B0-C98719DA74A0}" srcOrd="33" destOrd="0" presId="urn:microsoft.com/office/officeart/2005/8/layout/cycle6"/>
    <dgm:cxn modelId="{BDAFA5C5-FA80-4489-91A6-206152528A1D}" type="presParOf" srcId="{4C6BC373-ACDF-4F1C-99B4-BF1D185E0FED}" destId="{CD9730E4-4640-4F98-90FC-7F6C90A50543}" srcOrd="34" destOrd="0" presId="urn:microsoft.com/office/officeart/2005/8/layout/cycle6"/>
    <dgm:cxn modelId="{8A806D0D-ABE6-4ED1-8F4B-2AA757BD3101}" type="presParOf" srcId="{4C6BC373-ACDF-4F1C-99B4-BF1D185E0FED}" destId="{2CE67043-888A-4956-AF7F-5CFE7F0CBD64}" srcOrd="35" destOrd="0" presId="urn:microsoft.com/office/officeart/2005/8/layout/cycle6"/>
    <dgm:cxn modelId="{4A50A526-D7DA-4CB0-AA87-98F2C9C482FE}" type="presParOf" srcId="{4C6BC373-ACDF-4F1C-99B4-BF1D185E0FED}" destId="{389962D3-1EEF-48B6-A518-7D80855458F7}" srcOrd="36" destOrd="0" presId="urn:microsoft.com/office/officeart/2005/8/layout/cycle6"/>
    <dgm:cxn modelId="{87BC6721-79F1-4171-92F1-40BEEA51347D}" type="presParOf" srcId="{4C6BC373-ACDF-4F1C-99B4-BF1D185E0FED}" destId="{E08A1F5A-A191-4138-B41A-B09E887F9C6C}" srcOrd="37" destOrd="0" presId="urn:microsoft.com/office/officeart/2005/8/layout/cycle6"/>
    <dgm:cxn modelId="{70D6D5E5-7644-41F4-B699-A1E9F52A8967}" type="presParOf" srcId="{4C6BC373-ACDF-4F1C-99B4-BF1D185E0FED}" destId="{5F6EF3E6-5293-4DD4-8F92-E8A7FB15540C}" srcOrd="3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14F90-340F-4394-A76C-576D1CA2EAFD}" type="doc">
      <dgm:prSet loTypeId="urn:microsoft.com/office/officeart/2005/8/layout/cycle6" loCatId="relationship" qsTypeId="urn:microsoft.com/office/officeart/2005/8/quickstyle/simple1" qsCatId="simple" csTypeId="urn:microsoft.com/office/officeart/2005/8/colors/accent2_2" csCatId="accent2" phldr="1"/>
      <dgm:spPr/>
      <dgm:t>
        <a:bodyPr/>
        <a:lstStyle/>
        <a:p>
          <a:endParaRPr lang="en-GB"/>
        </a:p>
      </dgm:t>
    </dgm:pt>
    <dgm:pt modelId="{2DF1AF7D-0837-475C-9EFD-2478449A2315}">
      <dgm:prSet phldrT="[Text]"/>
      <dgm:spPr/>
      <dgm:t>
        <a:bodyPr/>
        <a:lstStyle/>
        <a:p>
          <a:r>
            <a:rPr lang="en-GB" dirty="0"/>
            <a:t>Outdoor learning</a:t>
          </a:r>
        </a:p>
      </dgm:t>
    </dgm:pt>
    <dgm:pt modelId="{FBA16095-964C-4D24-9732-AB4FE25225F3}" type="parTrans" cxnId="{BA58B285-FEF2-43C6-B7C4-680296D65D53}">
      <dgm:prSet/>
      <dgm:spPr/>
      <dgm:t>
        <a:bodyPr/>
        <a:lstStyle/>
        <a:p>
          <a:endParaRPr lang="en-GB"/>
        </a:p>
      </dgm:t>
    </dgm:pt>
    <dgm:pt modelId="{1B985C7A-722F-42BA-B550-D2506AFC477B}" type="sibTrans" cxnId="{BA58B285-FEF2-43C6-B7C4-680296D65D53}">
      <dgm:prSet/>
      <dgm:spPr/>
      <dgm:t>
        <a:bodyPr/>
        <a:lstStyle/>
        <a:p>
          <a:endParaRPr lang="en-GB"/>
        </a:p>
      </dgm:t>
    </dgm:pt>
    <dgm:pt modelId="{7F64D9B3-3D98-4A6A-B2E2-94B64F01711A}">
      <dgm:prSet phldrT="[Text]"/>
      <dgm:spPr/>
      <dgm:t>
        <a:bodyPr/>
        <a:lstStyle/>
        <a:p>
          <a:r>
            <a:rPr lang="en-GB" dirty="0"/>
            <a:t>Social skills, active citizens</a:t>
          </a:r>
        </a:p>
      </dgm:t>
    </dgm:pt>
    <dgm:pt modelId="{06A7AD53-4D18-42C6-9A22-268B89BAD138}" type="parTrans" cxnId="{8A580A0F-D974-451E-B3BC-FB50A2B31D0C}">
      <dgm:prSet/>
      <dgm:spPr/>
      <dgm:t>
        <a:bodyPr/>
        <a:lstStyle/>
        <a:p>
          <a:endParaRPr lang="en-GB"/>
        </a:p>
      </dgm:t>
    </dgm:pt>
    <dgm:pt modelId="{C3840330-AF02-40DE-9730-FDCBCB18108D}" type="sibTrans" cxnId="{8A580A0F-D974-451E-B3BC-FB50A2B31D0C}">
      <dgm:prSet/>
      <dgm:spPr/>
      <dgm:t>
        <a:bodyPr/>
        <a:lstStyle/>
        <a:p>
          <a:endParaRPr lang="en-GB"/>
        </a:p>
      </dgm:t>
    </dgm:pt>
    <dgm:pt modelId="{66D8D03C-133B-4320-A721-BC5A67A27DE0}">
      <dgm:prSet phldrT="[Text]"/>
      <dgm:spPr/>
      <dgm:t>
        <a:bodyPr/>
        <a:lstStyle/>
        <a:p>
          <a:r>
            <a:rPr lang="en-GB" dirty="0"/>
            <a:t>Core subjects</a:t>
          </a:r>
        </a:p>
      </dgm:t>
    </dgm:pt>
    <dgm:pt modelId="{55A3EA21-F41E-49E6-8E23-CFA1E71DBCB2}" type="parTrans" cxnId="{2C73EDD9-4B54-421F-8AA8-A96F5EB31C9F}">
      <dgm:prSet/>
      <dgm:spPr/>
      <dgm:t>
        <a:bodyPr/>
        <a:lstStyle/>
        <a:p>
          <a:endParaRPr lang="en-GB"/>
        </a:p>
      </dgm:t>
    </dgm:pt>
    <dgm:pt modelId="{5BAB6223-F180-40F9-946A-8FF66FD7287E}" type="sibTrans" cxnId="{2C73EDD9-4B54-421F-8AA8-A96F5EB31C9F}">
      <dgm:prSet/>
      <dgm:spPr/>
      <dgm:t>
        <a:bodyPr/>
        <a:lstStyle/>
        <a:p>
          <a:endParaRPr lang="en-GB"/>
        </a:p>
      </dgm:t>
    </dgm:pt>
    <dgm:pt modelId="{B02EBB44-F769-4168-97AE-54DF16EE5660}">
      <dgm:prSet phldrT="[Text]"/>
      <dgm:spPr/>
      <dgm:t>
        <a:bodyPr/>
        <a:lstStyle/>
        <a:p>
          <a:r>
            <a:rPr lang="en-GB" dirty="0"/>
            <a:t>Preparation for Adulthood, Increased independence</a:t>
          </a:r>
        </a:p>
      </dgm:t>
    </dgm:pt>
    <dgm:pt modelId="{F9570584-B4B8-4DA3-A6B5-40E7D5D5FB1E}" type="parTrans" cxnId="{56AD81F4-63F8-40C6-ACFC-122CD85C67B5}">
      <dgm:prSet/>
      <dgm:spPr/>
      <dgm:t>
        <a:bodyPr/>
        <a:lstStyle/>
        <a:p>
          <a:endParaRPr lang="en-GB"/>
        </a:p>
      </dgm:t>
    </dgm:pt>
    <dgm:pt modelId="{D5D36D55-8608-4F48-88A4-01C54C6DCBFE}" type="sibTrans" cxnId="{56AD81F4-63F8-40C6-ACFC-122CD85C67B5}">
      <dgm:prSet/>
      <dgm:spPr/>
      <dgm:t>
        <a:bodyPr/>
        <a:lstStyle/>
        <a:p>
          <a:endParaRPr lang="en-GB"/>
        </a:p>
      </dgm:t>
    </dgm:pt>
    <dgm:pt modelId="{2C184003-F18C-4A34-BB98-1F7788020264}">
      <dgm:prSet phldrT="[Text]"/>
      <dgm:spPr/>
      <dgm:t>
        <a:bodyPr/>
        <a:lstStyle/>
        <a:p>
          <a:r>
            <a:rPr lang="en-GB" dirty="0"/>
            <a:t>Communication – written, verbal, non-verbal</a:t>
          </a:r>
        </a:p>
      </dgm:t>
    </dgm:pt>
    <dgm:pt modelId="{A094E0CD-FABA-4256-9223-95FDF83223F1}" type="parTrans" cxnId="{750AE947-EA49-4B85-ABDE-824FB48DA581}">
      <dgm:prSet/>
      <dgm:spPr/>
      <dgm:t>
        <a:bodyPr/>
        <a:lstStyle/>
        <a:p>
          <a:endParaRPr lang="en-GB"/>
        </a:p>
      </dgm:t>
    </dgm:pt>
    <dgm:pt modelId="{F171DD93-50BE-4EE3-AF0E-8F478E863384}" type="sibTrans" cxnId="{750AE947-EA49-4B85-ABDE-824FB48DA581}">
      <dgm:prSet/>
      <dgm:spPr/>
      <dgm:t>
        <a:bodyPr/>
        <a:lstStyle/>
        <a:p>
          <a:endParaRPr lang="en-GB"/>
        </a:p>
      </dgm:t>
    </dgm:pt>
    <dgm:pt modelId="{AA85CCCD-9BEC-4408-824A-F0763489828E}">
      <dgm:prSet/>
      <dgm:spPr/>
      <dgm:t>
        <a:bodyPr/>
        <a:lstStyle/>
        <a:p>
          <a:r>
            <a:rPr lang="en-GB" dirty="0"/>
            <a:t>Functional Skills, used: cooking/ cleaning</a:t>
          </a:r>
        </a:p>
      </dgm:t>
    </dgm:pt>
    <dgm:pt modelId="{76E7DCF3-092D-43FE-B4F1-012A982F55F9}" type="parTrans" cxnId="{D846AA2F-500A-48D7-AC21-64CCDA2A48B6}">
      <dgm:prSet/>
      <dgm:spPr/>
      <dgm:t>
        <a:bodyPr/>
        <a:lstStyle/>
        <a:p>
          <a:endParaRPr lang="en-GB"/>
        </a:p>
      </dgm:t>
    </dgm:pt>
    <dgm:pt modelId="{92129121-0E4D-4903-B93A-B5339FCF8617}" type="sibTrans" cxnId="{D846AA2F-500A-48D7-AC21-64CCDA2A48B6}">
      <dgm:prSet/>
      <dgm:spPr/>
      <dgm:t>
        <a:bodyPr/>
        <a:lstStyle/>
        <a:p>
          <a:endParaRPr lang="en-GB"/>
        </a:p>
      </dgm:t>
    </dgm:pt>
    <dgm:pt modelId="{056A0BCC-0476-460A-8CEC-2911F4C3A455}">
      <dgm:prSet/>
      <dgm:spPr/>
      <dgm:t>
        <a:bodyPr/>
        <a:lstStyle/>
        <a:p>
          <a:r>
            <a:rPr lang="en-GB" dirty="0"/>
            <a:t>Sensory input/self regulation</a:t>
          </a:r>
        </a:p>
      </dgm:t>
    </dgm:pt>
    <dgm:pt modelId="{46214461-B33D-4CF4-90F6-D3B7C1683E0E}" type="parTrans" cxnId="{B930459A-49C3-4418-A338-434521B220C8}">
      <dgm:prSet/>
      <dgm:spPr/>
      <dgm:t>
        <a:bodyPr/>
        <a:lstStyle/>
        <a:p>
          <a:endParaRPr lang="en-GB"/>
        </a:p>
      </dgm:t>
    </dgm:pt>
    <dgm:pt modelId="{E66F77F2-967E-4632-9FE0-C89CAA5BEB25}" type="sibTrans" cxnId="{B930459A-49C3-4418-A338-434521B220C8}">
      <dgm:prSet/>
      <dgm:spPr/>
      <dgm:t>
        <a:bodyPr/>
        <a:lstStyle/>
        <a:p>
          <a:endParaRPr lang="en-GB"/>
        </a:p>
      </dgm:t>
    </dgm:pt>
    <dgm:pt modelId="{1ED8E8C5-F23D-4FC8-969D-83090BDE5147}">
      <dgm:prSet/>
      <dgm:spPr/>
      <dgm:t>
        <a:bodyPr/>
        <a:lstStyle/>
        <a:p>
          <a:r>
            <a:rPr lang="en-GB" dirty="0"/>
            <a:t>Key Skills</a:t>
          </a:r>
        </a:p>
      </dgm:t>
    </dgm:pt>
    <dgm:pt modelId="{2CEF09E2-F325-402D-B2B9-ADB5A137C060}" type="parTrans" cxnId="{25F55FAE-08EE-4363-B9EC-55455B2590E1}">
      <dgm:prSet/>
      <dgm:spPr/>
      <dgm:t>
        <a:bodyPr/>
        <a:lstStyle/>
        <a:p>
          <a:endParaRPr lang="en-GB"/>
        </a:p>
      </dgm:t>
    </dgm:pt>
    <dgm:pt modelId="{1705EC49-9B86-4F27-877B-FC28C8520334}" type="sibTrans" cxnId="{25F55FAE-08EE-4363-B9EC-55455B2590E1}">
      <dgm:prSet/>
      <dgm:spPr/>
      <dgm:t>
        <a:bodyPr/>
        <a:lstStyle/>
        <a:p>
          <a:endParaRPr lang="en-GB"/>
        </a:p>
      </dgm:t>
    </dgm:pt>
    <dgm:pt modelId="{504CA47D-3759-436A-8C2C-37F79E30ECFC}">
      <dgm:prSet/>
      <dgm:spPr/>
      <dgm:t>
        <a:bodyPr/>
        <a:lstStyle/>
        <a:p>
          <a:r>
            <a:rPr lang="en-GB" dirty="0"/>
            <a:t>Accreditation &amp; Qualification</a:t>
          </a:r>
        </a:p>
      </dgm:t>
    </dgm:pt>
    <dgm:pt modelId="{36DEC6BD-757D-429D-9FF7-E37D7C6773CD}" type="parTrans" cxnId="{8DBC2A67-4ABF-4519-BD7F-85AB5F97336F}">
      <dgm:prSet/>
      <dgm:spPr/>
      <dgm:t>
        <a:bodyPr/>
        <a:lstStyle/>
        <a:p>
          <a:endParaRPr lang="en-GB"/>
        </a:p>
      </dgm:t>
    </dgm:pt>
    <dgm:pt modelId="{62E11E6A-7A8A-4A29-B334-4D651D81D84A}" type="sibTrans" cxnId="{8DBC2A67-4ABF-4519-BD7F-85AB5F97336F}">
      <dgm:prSet/>
      <dgm:spPr/>
      <dgm:t>
        <a:bodyPr/>
        <a:lstStyle/>
        <a:p>
          <a:endParaRPr lang="en-GB"/>
        </a:p>
      </dgm:t>
    </dgm:pt>
    <dgm:pt modelId="{46E31E39-30A8-49AF-BCF0-E533D8835FAE}">
      <dgm:prSet/>
      <dgm:spPr/>
      <dgm:t>
        <a:bodyPr/>
        <a:lstStyle/>
        <a:p>
          <a:r>
            <a:rPr lang="en-GB" dirty="0"/>
            <a:t>Off-site learning</a:t>
          </a:r>
        </a:p>
      </dgm:t>
    </dgm:pt>
    <dgm:pt modelId="{E9609EAC-9BA6-476F-8D61-F3EC3C781472}" type="parTrans" cxnId="{D537CF76-3A39-411F-BFD9-8696597AC4B7}">
      <dgm:prSet/>
      <dgm:spPr/>
      <dgm:t>
        <a:bodyPr/>
        <a:lstStyle/>
        <a:p>
          <a:endParaRPr lang="en-GB"/>
        </a:p>
      </dgm:t>
    </dgm:pt>
    <dgm:pt modelId="{66792922-3DC5-4264-AC96-DF258EF23BE9}" type="sibTrans" cxnId="{D537CF76-3A39-411F-BFD9-8696597AC4B7}">
      <dgm:prSet/>
      <dgm:spPr/>
      <dgm:t>
        <a:bodyPr/>
        <a:lstStyle/>
        <a:p>
          <a:endParaRPr lang="en-GB"/>
        </a:p>
      </dgm:t>
    </dgm:pt>
    <dgm:pt modelId="{EEAAFEC2-E5BD-4CFF-9C90-468FE30C5724}">
      <dgm:prSet/>
      <dgm:spPr/>
      <dgm:t>
        <a:bodyPr/>
        <a:lstStyle/>
        <a:p>
          <a:r>
            <a:rPr lang="en-GB" dirty="0"/>
            <a:t>National Curriculum</a:t>
          </a:r>
        </a:p>
      </dgm:t>
    </dgm:pt>
    <dgm:pt modelId="{6411F472-6018-4B32-B6AA-6ED79484A23A}" type="parTrans" cxnId="{4A549C3E-16F7-4BD5-9806-7AE99B5F1F9E}">
      <dgm:prSet/>
      <dgm:spPr/>
      <dgm:t>
        <a:bodyPr/>
        <a:lstStyle/>
        <a:p>
          <a:endParaRPr lang="en-GB"/>
        </a:p>
      </dgm:t>
    </dgm:pt>
    <dgm:pt modelId="{49E17C23-4721-43DA-A07E-5BAB478B37F7}" type="sibTrans" cxnId="{4A549C3E-16F7-4BD5-9806-7AE99B5F1F9E}">
      <dgm:prSet/>
      <dgm:spPr/>
      <dgm:t>
        <a:bodyPr/>
        <a:lstStyle/>
        <a:p>
          <a:endParaRPr lang="en-GB"/>
        </a:p>
      </dgm:t>
    </dgm:pt>
    <dgm:pt modelId="{D41C111C-A79A-4B4E-A537-A8897AC862B5}">
      <dgm:prSet/>
      <dgm:spPr/>
      <dgm:t>
        <a:bodyPr/>
        <a:lstStyle/>
        <a:p>
          <a:r>
            <a:rPr lang="en-GB" dirty="0"/>
            <a:t>Money Skills, understanding value of money</a:t>
          </a:r>
        </a:p>
      </dgm:t>
    </dgm:pt>
    <dgm:pt modelId="{642E4CAE-AF5B-42FC-B08F-32AD5DC7A870}" type="parTrans" cxnId="{B12955F5-20B5-4FD1-AC29-393EA0F3F1CA}">
      <dgm:prSet/>
      <dgm:spPr/>
      <dgm:t>
        <a:bodyPr/>
        <a:lstStyle/>
        <a:p>
          <a:endParaRPr lang="en-GB"/>
        </a:p>
      </dgm:t>
    </dgm:pt>
    <dgm:pt modelId="{D5A3B6AA-C7AF-48BD-9B0A-86A6226E0C34}" type="sibTrans" cxnId="{B12955F5-20B5-4FD1-AC29-393EA0F3F1CA}">
      <dgm:prSet/>
      <dgm:spPr/>
      <dgm:t>
        <a:bodyPr/>
        <a:lstStyle/>
        <a:p>
          <a:endParaRPr lang="en-GB"/>
        </a:p>
      </dgm:t>
    </dgm:pt>
    <dgm:pt modelId="{9060E5A9-E0EE-4892-B2B3-DE503E76EEE7}">
      <dgm:prSet/>
      <dgm:spPr/>
      <dgm:t>
        <a:bodyPr/>
        <a:lstStyle/>
        <a:p>
          <a:r>
            <a:rPr lang="en-GB" dirty="0"/>
            <a:t>Careers Guidance/ work skills</a:t>
          </a:r>
        </a:p>
      </dgm:t>
    </dgm:pt>
    <dgm:pt modelId="{3E16FFA3-29F9-43A3-850C-2FA91BB1FB9C}" type="parTrans" cxnId="{7BA29711-266A-4C23-A015-440C6CD7D442}">
      <dgm:prSet/>
      <dgm:spPr/>
      <dgm:t>
        <a:bodyPr/>
        <a:lstStyle/>
        <a:p>
          <a:endParaRPr lang="en-GB"/>
        </a:p>
      </dgm:t>
    </dgm:pt>
    <dgm:pt modelId="{B9240887-2127-4F47-8AAB-FD122C578647}" type="sibTrans" cxnId="{7BA29711-266A-4C23-A015-440C6CD7D442}">
      <dgm:prSet/>
      <dgm:spPr/>
      <dgm:t>
        <a:bodyPr/>
        <a:lstStyle/>
        <a:p>
          <a:endParaRPr lang="en-GB"/>
        </a:p>
      </dgm:t>
    </dgm:pt>
    <dgm:pt modelId="{4C6BC373-ACDF-4F1C-99B4-BF1D185E0FED}" type="pres">
      <dgm:prSet presAssocID="{6D414F90-340F-4394-A76C-576D1CA2EAFD}" presName="cycle" presStyleCnt="0">
        <dgm:presLayoutVars>
          <dgm:dir/>
          <dgm:resizeHandles val="exact"/>
        </dgm:presLayoutVars>
      </dgm:prSet>
      <dgm:spPr/>
    </dgm:pt>
    <dgm:pt modelId="{AF4DA0FA-D84D-49C6-B283-884BFB2BA2D1}" type="pres">
      <dgm:prSet presAssocID="{2DF1AF7D-0837-475C-9EFD-2478449A2315}" presName="node" presStyleLbl="node1" presStyleIdx="0" presStyleCnt="13" custScaleX="148806" custScaleY="191998">
        <dgm:presLayoutVars>
          <dgm:bulletEnabled val="1"/>
        </dgm:presLayoutVars>
      </dgm:prSet>
      <dgm:spPr/>
    </dgm:pt>
    <dgm:pt modelId="{CFC9FC82-7CC4-4AA9-A955-4E6FEF13B61A}" type="pres">
      <dgm:prSet presAssocID="{2DF1AF7D-0837-475C-9EFD-2478449A2315}" presName="spNode" presStyleCnt="0"/>
      <dgm:spPr/>
    </dgm:pt>
    <dgm:pt modelId="{79A89689-4288-43B7-8F9F-4E2437FB426A}" type="pres">
      <dgm:prSet presAssocID="{1B985C7A-722F-42BA-B550-D2506AFC477B}" presName="sibTrans" presStyleLbl="sibTrans1D1" presStyleIdx="0" presStyleCnt="13"/>
      <dgm:spPr/>
    </dgm:pt>
    <dgm:pt modelId="{646C1483-825A-4DBC-B206-895CD850C425}" type="pres">
      <dgm:prSet presAssocID="{AA85CCCD-9BEC-4408-824A-F0763489828E}" presName="node" presStyleLbl="node1" presStyleIdx="1" presStyleCnt="13" custScaleX="162996" custScaleY="187612">
        <dgm:presLayoutVars>
          <dgm:bulletEnabled val="1"/>
        </dgm:presLayoutVars>
      </dgm:prSet>
      <dgm:spPr/>
    </dgm:pt>
    <dgm:pt modelId="{D1ABF9AE-6E21-4C00-A0B7-F723460EDEF1}" type="pres">
      <dgm:prSet presAssocID="{AA85CCCD-9BEC-4408-824A-F0763489828E}" presName="spNode" presStyleCnt="0"/>
      <dgm:spPr/>
    </dgm:pt>
    <dgm:pt modelId="{7F5CAD01-636A-46A9-A1E3-9E2F115B0798}" type="pres">
      <dgm:prSet presAssocID="{92129121-0E4D-4903-B93A-B5339FCF8617}" presName="sibTrans" presStyleLbl="sibTrans1D1" presStyleIdx="1" presStyleCnt="13"/>
      <dgm:spPr/>
    </dgm:pt>
    <dgm:pt modelId="{809B09F7-A3C5-40A1-8F9C-B2E26B5B7E98}" type="pres">
      <dgm:prSet presAssocID="{056A0BCC-0476-460A-8CEC-2911F4C3A455}" presName="node" presStyleLbl="node1" presStyleIdx="2" presStyleCnt="13" custScaleX="144311" custScaleY="168057">
        <dgm:presLayoutVars>
          <dgm:bulletEnabled val="1"/>
        </dgm:presLayoutVars>
      </dgm:prSet>
      <dgm:spPr/>
    </dgm:pt>
    <dgm:pt modelId="{93981A40-27ED-47D9-B359-0D5FCDD88EEB}" type="pres">
      <dgm:prSet presAssocID="{056A0BCC-0476-460A-8CEC-2911F4C3A455}" presName="spNode" presStyleCnt="0"/>
      <dgm:spPr/>
    </dgm:pt>
    <dgm:pt modelId="{88901876-D0F1-45ED-98F7-78407D8BDB66}" type="pres">
      <dgm:prSet presAssocID="{E66F77F2-967E-4632-9FE0-C89CAA5BEB25}" presName="sibTrans" presStyleLbl="sibTrans1D1" presStyleIdx="2" presStyleCnt="13"/>
      <dgm:spPr/>
    </dgm:pt>
    <dgm:pt modelId="{F5ACD532-62F0-4273-87F2-CC1BFCE19E03}" type="pres">
      <dgm:prSet presAssocID="{1ED8E8C5-F23D-4FC8-969D-83090BDE5147}" presName="node" presStyleLbl="node1" presStyleIdx="3" presStyleCnt="13" custScaleX="172294" custScaleY="201735">
        <dgm:presLayoutVars>
          <dgm:bulletEnabled val="1"/>
        </dgm:presLayoutVars>
      </dgm:prSet>
      <dgm:spPr/>
    </dgm:pt>
    <dgm:pt modelId="{9A22B885-76E1-4C7D-A59E-F53693D33C5D}" type="pres">
      <dgm:prSet presAssocID="{1ED8E8C5-F23D-4FC8-969D-83090BDE5147}" presName="spNode" presStyleCnt="0"/>
      <dgm:spPr/>
    </dgm:pt>
    <dgm:pt modelId="{8E928AC7-598E-4286-9C44-1A260F08E7ED}" type="pres">
      <dgm:prSet presAssocID="{1705EC49-9B86-4F27-877B-FC28C8520334}" presName="sibTrans" presStyleLbl="sibTrans1D1" presStyleIdx="3" presStyleCnt="13"/>
      <dgm:spPr/>
    </dgm:pt>
    <dgm:pt modelId="{5CE54F93-FDC9-4BB0-A36F-DBE87E7E9277}" type="pres">
      <dgm:prSet presAssocID="{504CA47D-3759-436A-8C2C-37F79E30ECFC}" presName="node" presStyleLbl="node1" presStyleIdx="4" presStyleCnt="13" custScaleX="177990" custScaleY="219237">
        <dgm:presLayoutVars>
          <dgm:bulletEnabled val="1"/>
        </dgm:presLayoutVars>
      </dgm:prSet>
      <dgm:spPr/>
    </dgm:pt>
    <dgm:pt modelId="{DF5DAF29-D4DE-43CF-B42B-779E6643121F}" type="pres">
      <dgm:prSet presAssocID="{504CA47D-3759-436A-8C2C-37F79E30ECFC}" presName="spNode" presStyleCnt="0"/>
      <dgm:spPr/>
    </dgm:pt>
    <dgm:pt modelId="{ABEF824A-4CD8-47E1-B4ED-7057824FAEBB}" type="pres">
      <dgm:prSet presAssocID="{62E11E6A-7A8A-4A29-B334-4D651D81D84A}" presName="sibTrans" presStyleLbl="sibTrans1D1" presStyleIdx="4" presStyleCnt="13"/>
      <dgm:spPr/>
    </dgm:pt>
    <dgm:pt modelId="{424E76C5-2BB6-4D00-9CB1-2F1EC667DB29}" type="pres">
      <dgm:prSet presAssocID="{46E31E39-30A8-49AF-BCF0-E533D8835FAE}" presName="node" presStyleLbl="node1" presStyleIdx="5" presStyleCnt="13" custScaleX="176689" custScaleY="191912">
        <dgm:presLayoutVars>
          <dgm:bulletEnabled val="1"/>
        </dgm:presLayoutVars>
      </dgm:prSet>
      <dgm:spPr/>
    </dgm:pt>
    <dgm:pt modelId="{3EDB2364-7D19-4289-8CDD-678050E79F13}" type="pres">
      <dgm:prSet presAssocID="{46E31E39-30A8-49AF-BCF0-E533D8835FAE}" presName="spNode" presStyleCnt="0"/>
      <dgm:spPr/>
    </dgm:pt>
    <dgm:pt modelId="{3B8C001C-3F95-49E8-BD31-857901AB4F5F}" type="pres">
      <dgm:prSet presAssocID="{66792922-3DC5-4264-AC96-DF258EF23BE9}" presName="sibTrans" presStyleLbl="sibTrans1D1" presStyleIdx="5" presStyleCnt="13"/>
      <dgm:spPr/>
    </dgm:pt>
    <dgm:pt modelId="{9BEBF0DE-6A58-49DA-B582-E6BA36F6DBF8}" type="pres">
      <dgm:prSet presAssocID="{7F64D9B3-3D98-4A6A-B2E2-94B64F01711A}" presName="node" presStyleLbl="node1" presStyleIdx="6" presStyleCnt="13" custScaleX="150521" custScaleY="199438" custRadScaleRad="100441" custRadScaleInc="671">
        <dgm:presLayoutVars>
          <dgm:bulletEnabled val="1"/>
        </dgm:presLayoutVars>
      </dgm:prSet>
      <dgm:spPr/>
    </dgm:pt>
    <dgm:pt modelId="{24BD7915-771A-47A3-B379-1FE28AC3BCE9}" type="pres">
      <dgm:prSet presAssocID="{7F64D9B3-3D98-4A6A-B2E2-94B64F01711A}" presName="spNode" presStyleCnt="0"/>
      <dgm:spPr/>
    </dgm:pt>
    <dgm:pt modelId="{BD2FB66A-A01E-4BC7-B425-3E9EA67E2707}" type="pres">
      <dgm:prSet presAssocID="{C3840330-AF02-40DE-9730-FDCBCB18108D}" presName="sibTrans" presStyleLbl="sibTrans1D1" presStyleIdx="6" presStyleCnt="13"/>
      <dgm:spPr/>
    </dgm:pt>
    <dgm:pt modelId="{FBC60435-141B-41FE-AB01-B0BAF1B2C3FE}" type="pres">
      <dgm:prSet presAssocID="{66D8D03C-133B-4320-A721-BC5A67A27DE0}" presName="node" presStyleLbl="node1" presStyleIdx="7" presStyleCnt="13" custScaleX="153116" custScaleY="188277">
        <dgm:presLayoutVars>
          <dgm:bulletEnabled val="1"/>
        </dgm:presLayoutVars>
      </dgm:prSet>
      <dgm:spPr/>
    </dgm:pt>
    <dgm:pt modelId="{63079044-1153-46E0-81AB-51D5AE34D365}" type="pres">
      <dgm:prSet presAssocID="{66D8D03C-133B-4320-A721-BC5A67A27DE0}" presName="spNode" presStyleCnt="0"/>
      <dgm:spPr/>
    </dgm:pt>
    <dgm:pt modelId="{E9EF45A9-790C-4E4F-A0CA-EF982D8CB079}" type="pres">
      <dgm:prSet presAssocID="{5BAB6223-F180-40F9-946A-8FF66FD7287E}" presName="sibTrans" presStyleLbl="sibTrans1D1" presStyleIdx="7" presStyleCnt="13"/>
      <dgm:spPr/>
    </dgm:pt>
    <dgm:pt modelId="{B1CC44CF-668D-4838-B0AD-349C54AEE63B}" type="pres">
      <dgm:prSet presAssocID="{B02EBB44-F769-4168-97AE-54DF16EE5660}" presName="node" presStyleLbl="node1" presStyleIdx="8" presStyleCnt="13" custScaleX="146226" custScaleY="177676">
        <dgm:presLayoutVars>
          <dgm:bulletEnabled val="1"/>
        </dgm:presLayoutVars>
      </dgm:prSet>
      <dgm:spPr/>
    </dgm:pt>
    <dgm:pt modelId="{86DA634B-567A-429E-A530-08B50717D641}" type="pres">
      <dgm:prSet presAssocID="{B02EBB44-F769-4168-97AE-54DF16EE5660}" presName="spNode" presStyleCnt="0"/>
      <dgm:spPr/>
    </dgm:pt>
    <dgm:pt modelId="{732079DB-4EEA-4351-AC51-0D521DAB5E74}" type="pres">
      <dgm:prSet presAssocID="{D5D36D55-8608-4F48-88A4-01C54C6DCBFE}" presName="sibTrans" presStyleLbl="sibTrans1D1" presStyleIdx="8" presStyleCnt="13"/>
      <dgm:spPr/>
    </dgm:pt>
    <dgm:pt modelId="{611D5163-BF2C-4117-97F1-4C0E9FF9406D}" type="pres">
      <dgm:prSet presAssocID="{2C184003-F18C-4A34-BB98-1F7788020264}" presName="node" presStyleLbl="node1" presStyleIdx="9" presStyleCnt="13" custScaleX="160589" custScaleY="213006">
        <dgm:presLayoutVars>
          <dgm:bulletEnabled val="1"/>
        </dgm:presLayoutVars>
      </dgm:prSet>
      <dgm:spPr/>
    </dgm:pt>
    <dgm:pt modelId="{E20E3F7C-5DDF-43EE-8B14-F960FA05F63F}" type="pres">
      <dgm:prSet presAssocID="{2C184003-F18C-4A34-BB98-1F7788020264}" presName="spNode" presStyleCnt="0"/>
      <dgm:spPr/>
    </dgm:pt>
    <dgm:pt modelId="{7405FDC0-AE29-42B5-978D-C0D9F49FFD7C}" type="pres">
      <dgm:prSet presAssocID="{F171DD93-50BE-4EE3-AF0E-8F478E863384}" presName="sibTrans" presStyleLbl="sibTrans1D1" presStyleIdx="9" presStyleCnt="13"/>
      <dgm:spPr/>
    </dgm:pt>
    <dgm:pt modelId="{189646A0-7C70-43D8-8173-01C550437C18}" type="pres">
      <dgm:prSet presAssocID="{EEAAFEC2-E5BD-4CFF-9C90-468FE30C5724}" presName="node" presStyleLbl="node1" presStyleIdx="10" presStyleCnt="13" custScaleX="158238" custScaleY="225689">
        <dgm:presLayoutVars>
          <dgm:bulletEnabled val="1"/>
        </dgm:presLayoutVars>
      </dgm:prSet>
      <dgm:spPr/>
    </dgm:pt>
    <dgm:pt modelId="{A0F38E1F-D8F8-4B7B-B4E8-88FB5E2DDCEC}" type="pres">
      <dgm:prSet presAssocID="{EEAAFEC2-E5BD-4CFF-9C90-468FE30C5724}" presName="spNode" presStyleCnt="0"/>
      <dgm:spPr/>
    </dgm:pt>
    <dgm:pt modelId="{E851BE4F-C464-41D7-A650-0750E1FA53E9}" type="pres">
      <dgm:prSet presAssocID="{49E17C23-4721-43DA-A07E-5BAB478B37F7}" presName="sibTrans" presStyleLbl="sibTrans1D1" presStyleIdx="10" presStyleCnt="13"/>
      <dgm:spPr/>
    </dgm:pt>
    <dgm:pt modelId="{D2ACF525-D467-43FC-98B0-C98719DA74A0}" type="pres">
      <dgm:prSet presAssocID="{D41C111C-A79A-4B4E-A537-A8897AC862B5}" presName="node" presStyleLbl="node1" presStyleIdx="11" presStyleCnt="13" custScaleX="149813" custScaleY="201532">
        <dgm:presLayoutVars>
          <dgm:bulletEnabled val="1"/>
        </dgm:presLayoutVars>
      </dgm:prSet>
      <dgm:spPr/>
    </dgm:pt>
    <dgm:pt modelId="{CD9730E4-4640-4F98-90FC-7F6C90A50543}" type="pres">
      <dgm:prSet presAssocID="{D41C111C-A79A-4B4E-A537-A8897AC862B5}" presName="spNode" presStyleCnt="0"/>
      <dgm:spPr/>
    </dgm:pt>
    <dgm:pt modelId="{2CE67043-888A-4956-AF7F-5CFE7F0CBD64}" type="pres">
      <dgm:prSet presAssocID="{D5A3B6AA-C7AF-48BD-9B0A-86A6226E0C34}" presName="sibTrans" presStyleLbl="sibTrans1D1" presStyleIdx="11" presStyleCnt="13"/>
      <dgm:spPr/>
    </dgm:pt>
    <dgm:pt modelId="{389962D3-1EEF-48B6-A518-7D80855458F7}" type="pres">
      <dgm:prSet presAssocID="{9060E5A9-E0EE-4892-B2B3-DE503E76EEE7}" presName="node" presStyleLbl="node1" presStyleIdx="12" presStyleCnt="13" custScaleX="151846" custScaleY="195054">
        <dgm:presLayoutVars>
          <dgm:bulletEnabled val="1"/>
        </dgm:presLayoutVars>
      </dgm:prSet>
      <dgm:spPr/>
    </dgm:pt>
    <dgm:pt modelId="{E08A1F5A-A191-4138-B41A-B09E887F9C6C}" type="pres">
      <dgm:prSet presAssocID="{9060E5A9-E0EE-4892-B2B3-DE503E76EEE7}" presName="spNode" presStyleCnt="0"/>
      <dgm:spPr/>
    </dgm:pt>
    <dgm:pt modelId="{5F6EF3E6-5293-4DD4-8F92-E8A7FB15540C}" type="pres">
      <dgm:prSet presAssocID="{B9240887-2127-4F47-8AAB-FD122C578647}" presName="sibTrans" presStyleLbl="sibTrans1D1" presStyleIdx="12" presStyleCnt="13"/>
      <dgm:spPr/>
    </dgm:pt>
  </dgm:ptLst>
  <dgm:cxnLst>
    <dgm:cxn modelId="{E5BD780C-2911-4F18-9DA9-8056E0805E1A}" type="presOf" srcId="{92129121-0E4D-4903-B93A-B5339FCF8617}" destId="{7F5CAD01-636A-46A9-A1E3-9E2F115B0798}" srcOrd="0" destOrd="0" presId="urn:microsoft.com/office/officeart/2005/8/layout/cycle6"/>
    <dgm:cxn modelId="{8A580A0F-D974-451E-B3BC-FB50A2B31D0C}" srcId="{6D414F90-340F-4394-A76C-576D1CA2EAFD}" destId="{7F64D9B3-3D98-4A6A-B2E2-94B64F01711A}" srcOrd="6" destOrd="0" parTransId="{06A7AD53-4D18-42C6-9A22-268B89BAD138}" sibTransId="{C3840330-AF02-40DE-9730-FDCBCB18108D}"/>
    <dgm:cxn modelId="{7BA29711-266A-4C23-A015-440C6CD7D442}" srcId="{6D414F90-340F-4394-A76C-576D1CA2EAFD}" destId="{9060E5A9-E0EE-4892-B2B3-DE503E76EEE7}" srcOrd="12" destOrd="0" parTransId="{3E16FFA3-29F9-43A3-850C-2FA91BB1FB9C}" sibTransId="{B9240887-2127-4F47-8AAB-FD122C578647}"/>
    <dgm:cxn modelId="{885A9A21-D617-478F-8BD1-0C301C758A8D}" type="presOf" srcId="{62E11E6A-7A8A-4A29-B334-4D651D81D84A}" destId="{ABEF824A-4CD8-47E1-B4ED-7057824FAEBB}" srcOrd="0" destOrd="0" presId="urn:microsoft.com/office/officeart/2005/8/layout/cycle6"/>
    <dgm:cxn modelId="{CCEBFA23-C023-4F96-A2B8-8C82611BBC30}" type="presOf" srcId="{1ED8E8C5-F23D-4FC8-969D-83090BDE5147}" destId="{F5ACD532-62F0-4273-87F2-CC1BFCE19E03}" srcOrd="0" destOrd="0" presId="urn:microsoft.com/office/officeart/2005/8/layout/cycle6"/>
    <dgm:cxn modelId="{F7327D25-F494-42DE-8356-0C68D26A1C40}" type="presOf" srcId="{AA85CCCD-9BEC-4408-824A-F0763489828E}" destId="{646C1483-825A-4DBC-B206-895CD850C425}" srcOrd="0" destOrd="0" presId="urn:microsoft.com/office/officeart/2005/8/layout/cycle6"/>
    <dgm:cxn modelId="{D846AA2F-500A-48D7-AC21-64CCDA2A48B6}" srcId="{6D414F90-340F-4394-A76C-576D1CA2EAFD}" destId="{AA85CCCD-9BEC-4408-824A-F0763489828E}" srcOrd="1" destOrd="0" parTransId="{76E7DCF3-092D-43FE-B4F1-012A982F55F9}" sibTransId="{92129121-0E4D-4903-B93A-B5339FCF8617}"/>
    <dgm:cxn modelId="{4A549C3E-16F7-4BD5-9806-7AE99B5F1F9E}" srcId="{6D414F90-340F-4394-A76C-576D1CA2EAFD}" destId="{EEAAFEC2-E5BD-4CFF-9C90-468FE30C5724}" srcOrd="10" destOrd="0" parTransId="{6411F472-6018-4B32-B6AA-6ED79484A23A}" sibTransId="{49E17C23-4721-43DA-A07E-5BAB478B37F7}"/>
    <dgm:cxn modelId="{BEDF5B40-D222-42DF-A709-6EB015375555}" type="presOf" srcId="{D5A3B6AA-C7AF-48BD-9B0A-86A6226E0C34}" destId="{2CE67043-888A-4956-AF7F-5CFE7F0CBD64}" srcOrd="0" destOrd="0" presId="urn:microsoft.com/office/officeart/2005/8/layout/cycle6"/>
    <dgm:cxn modelId="{643EE240-211E-40C7-B245-6D2B881501E7}" type="presOf" srcId="{2C184003-F18C-4A34-BB98-1F7788020264}" destId="{611D5163-BF2C-4117-97F1-4C0E9FF9406D}" srcOrd="0" destOrd="0" presId="urn:microsoft.com/office/officeart/2005/8/layout/cycle6"/>
    <dgm:cxn modelId="{D51D0B65-36F0-419E-9B6B-2B1850207F5B}" type="presOf" srcId="{EEAAFEC2-E5BD-4CFF-9C90-468FE30C5724}" destId="{189646A0-7C70-43D8-8173-01C550437C18}" srcOrd="0" destOrd="0" presId="urn:microsoft.com/office/officeart/2005/8/layout/cycle6"/>
    <dgm:cxn modelId="{036D4366-F5F9-49A6-8F73-270327614055}" type="presOf" srcId="{66D8D03C-133B-4320-A721-BC5A67A27DE0}" destId="{FBC60435-141B-41FE-AB01-B0BAF1B2C3FE}" srcOrd="0" destOrd="0" presId="urn:microsoft.com/office/officeart/2005/8/layout/cycle6"/>
    <dgm:cxn modelId="{8DBC2A67-4ABF-4519-BD7F-85AB5F97336F}" srcId="{6D414F90-340F-4394-A76C-576D1CA2EAFD}" destId="{504CA47D-3759-436A-8C2C-37F79E30ECFC}" srcOrd="4" destOrd="0" parTransId="{36DEC6BD-757D-429D-9FF7-E37D7C6773CD}" sibTransId="{62E11E6A-7A8A-4A29-B334-4D651D81D84A}"/>
    <dgm:cxn modelId="{750AE947-EA49-4B85-ABDE-824FB48DA581}" srcId="{6D414F90-340F-4394-A76C-576D1CA2EAFD}" destId="{2C184003-F18C-4A34-BB98-1F7788020264}" srcOrd="9" destOrd="0" parTransId="{A094E0CD-FABA-4256-9223-95FDF83223F1}" sibTransId="{F171DD93-50BE-4EE3-AF0E-8F478E863384}"/>
    <dgm:cxn modelId="{B283596D-A806-4B18-9DAD-792A7FE3B1F1}" type="presOf" srcId="{7F64D9B3-3D98-4A6A-B2E2-94B64F01711A}" destId="{9BEBF0DE-6A58-49DA-B582-E6BA36F6DBF8}" srcOrd="0" destOrd="0" presId="urn:microsoft.com/office/officeart/2005/8/layout/cycle6"/>
    <dgm:cxn modelId="{C735736E-E0BD-46D2-89CD-BD29E97ADFAA}" type="presOf" srcId="{D41C111C-A79A-4B4E-A537-A8897AC862B5}" destId="{D2ACF525-D467-43FC-98B0-C98719DA74A0}" srcOrd="0" destOrd="0" presId="urn:microsoft.com/office/officeart/2005/8/layout/cycle6"/>
    <dgm:cxn modelId="{B4C80D51-45A3-4731-94B7-CE1AF0968424}" type="presOf" srcId="{1705EC49-9B86-4F27-877B-FC28C8520334}" destId="{8E928AC7-598E-4286-9C44-1A260F08E7ED}" srcOrd="0" destOrd="0" presId="urn:microsoft.com/office/officeart/2005/8/layout/cycle6"/>
    <dgm:cxn modelId="{BF86C772-46E6-487D-93A2-F2A2DA5B9D35}" type="presOf" srcId="{E66F77F2-967E-4632-9FE0-C89CAA5BEB25}" destId="{88901876-D0F1-45ED-98F7-78407D8BDB66}" srcOrd="0" destOrd="0" presId="urn:microsoft.com/office/officeart/2005/8/layout/cycle6"/>
    <dgm:cxn modelId="{D537CF76-3A39-411F-BFD9-8696597AC4B7}" srcId="{6D414F90-340F-4394-A76C-576D1CA2EAFD}" destId="{46E31E39-30A8-49AF-BCF0-E533D8835FAE}" srcOrd="5" destOrd="0" parTransId="{E9609EAC-9BA6-476F-8D61-F3EC3C781472}" sibTransId="{66792922-3DC5-4264-AC96-DF258EF23BE9}"/>
    <dgm:cxn modelId="{EFCBBE78-EF4E-4933-A852-3DCFDCB4406D}" type="presOf" srcId="{B9240887-2127-4F47-8AAB-FD122C578647}" destId="{5F6EF3E6-5293-4DD4-8F92-E8A7FB15540C}" srcOrd="0" destOrd="0" presId="urn:microsoft.com/office/officeart/2005/8/layout/cycle6"/>
    <dgm:cxn modelId="{6B8EF678-B428-4553-9764-F7C24B50DF02}" type="presOf" srcId="{66792922-3DC5-4264-AC96-DF258EF23BE9}" destId="{3B8C001C-3F95-49E8-BD31-857901AB4F5F}" srcOrd="0" destOrd="0" presId="urn:microsoft.com/office/officeart/2005/8/layout/cycle6"/>
    <dgm:cxn modelId="{92B5837B-8F10-442B-BEB8-5621F66E5B06}" type="presOf" srcId="{9060E5A9-E0EE-4892-B2B3-DE503E76EEE7}" destId="{389962D3-1EEF-48B6-A518-7D80855458F7}" srcOrd="0" destOrd="0" presId="urn:microsoft.com/office/officeart/2005/8/layout/cycle6"/>
    <dgm:cxn modelId="{7E8FEE81-7315-4978-B080-E66B022556B1}" type="presOf" srcId="{46E31E39-30A8-49AF-BCF0-E533D8835FAE}" destId="{424E76C5-2BB6-4D00-9CB1-2F1EC667DB29}" srcOrd="0" destOrd="0" presId="urn:microsoft.com/office/officeart/2005/8/layout/cycle6"/>
    <dgm:cxn modelId="{BA58B285-FEF2-43C6-B7C4-680296D65D53}" srcId="{6D414F90-340F-4394-A76C-576D1CA2EAFD}" destId="{2DF1AF7D-0837-475C-9EFD-2478449A2315}" srcOrd="0" destOrd="0" parTransId="{FBA16095-964C-4D24-9732-AB4FE25225F3}" sibTransId="{1B985C7A-722F-42BA-B550-D2506AFC477B}"/>
    <dgm:cxn modelId="{C484B386-E4B5-4087-BA8B-4A8F92DACDCA}" type="presOf" srcId="{056A0BCC-0476-460A-8CEC-2911F4C3A455}" destId="{809B09F7-A3C5-40A1-8F9C-B2E26B5B7E98}" srcOrd="0" destOrd="0" presId="urn:microsoft.com/office/officeart/2005/8/layout/cycle6"/>
    <dgm:cxn modelId="{C34B988E-820E-40CA-89E8-F4B2A762D681}" type="presOf" srcId="{5BAB6223-F180-40F9-946A-8FF66FD7287E}" destId="{E9EF45A9-790C-4E4F-A0CA-EF982D8CB079}" srcOrd="0" destOrd="0" presId="urn:microsoft.com/office/officeart/2005/8/layout/cycle6"/>
    <dgm:cxn modelId="{B930459A-49C3-4418-A338-434521B220C8}" srcId="{6D414F90-340F-4394-A76C-576D1CA2EAFD}" destId="{056A0BCC-0476-460A-8CEC-2911F4C3A455}" srcOrd="2" destOrd="0" parTransId="{46214461-B33D-4CF4-90F6-D3B7C1683E0E}" sibTransId="{E66F77F2-967E-4632-9FE0-C89CAA5BEB25}"/>
    <dgm:cxn modelId="{82EEB69C-FC57-433C-9633-30455CB0F14D}" type="presOf" srcId="{6D414F90-340F-4394-A76C-576D1CA2EAFD}" destId="{4C6BC373-ACDF-4F1C-99B4-BF1D185E0FED}" srcOrd="0" destOrd="0" presId="urn:microsoft.com/office/officeart/2005/8/layout/cycle6"/>
    <dgm:cxn modelId="{25F55FAE-08EE-4363-B9EC-55455B2590E1}" srcId="{6D414F90-340F-4394-A76C-576D1CA2EAFD}" destId="{1ED8E8C5-F23D-4FC8-969D-83090BDE5147}" srcOrd="3" destOrd="0" parTransId="{2CEF09E2-F325-402D-B2B9-ADB5A137C060}" sibTransId="{1705EC49-9B86-4F27-877B-FC28C8520334}"/>
    <dgm:cxn modelId="{0751F6B0-507A-4494-A328-2FDB6816FA26}" type="presOf" srcId="{1B985C7A-722F-42BA-B550-D2506AFC477B}" destId="{79A89689-4288-43B7-8F9F-4E2437FB426A}" srcOrd="0" destOrd="0" presId="urn:microsoft.com/office/officeart/2005/8/layout/cycle6"/>
    <dgm:cxn modelId="{64FD6CB5-6395-4489-B5A4-16F4909A3015}" type="presOf" srcId="{F171DD93-50BE-4EE3-AF0E-8F478E863384}" destId="{7405FDC0-AE29-42B5-978D-C0D9F49FFD7C}" srcOrd="0" destOrd="0" presId="urn:microsoft.com/office/officeart/2005/8/layout/cycle6"/>
    <dgm:cxn modelId="{BF4887D4-D234-47DD-A872-26F742A35C47}" type="presOf" srcId="{B02EBB44-F769-4168-97AE-54DF16EE5660}" destId="{B1CC44CF-668D-4838-B0AD-349C54AEE63B}" srcOrd="0" destOrd="0" presId="urn:microsoft.com/office/officeart/2005/8/layout/cycle6"/>
    <dgm:cxn modelId="{2C73EDD9-4B54-421F-8AA8-A96F5EB31C9F}" srcId="{6D414F90-340F-4394-A76C-576D1CA2EAFD}" destId="{66D8D03C-133B-4320-A721-BC5A67A27DE0}" srcOrd="7" destOrd="0" parTransId="{55A3EA21-F41E-49E6-8E23-CFA1E71DBCB2}" sibTransId="{5BAB6223-F180-40F9-946A-8FF66FD7287E}"/>
    <dgm:cxn modelId="{65A33FDA-6C06-4CA8-AECF-AA55D1653CBF}" type="presOf" srcId="{49E17C23-4721-43DA-A07E-5BAB478B37F7}" destId="{E851BE4F-C464-41D7-A650-0750E1FA53E9}" srcOrd="0" destOrd="0" presId="urn:microsoft.com/office/officeart/2005/8/layout/cycle6"/>
    <dgm:cxn modelId="{EFF163EB-BD39-41AD-B693-B957CB5BDD74}" type="presOf" srcId="{504CA47D-3759-436A-8C2C-37F79E30ECFC}" destId="{5CE54F93-FDC9-4BB0-A36F-DBE87E7E9277}" srcOrd="0" destOrd="0" presId="urn:microsoft.com/office/officeart/2005/8/layout/cycle6"/>
    <dgm:cxn modelId="{2DAFD6F0-F8C7-4E5B-B025-A3AD05640E59}" type="presOf" srcId="{D5D36D55-8608-4F48-88A4-01C54C6DCBFE}" destId="{732079DB-4EEA-4351-AC51-0D521DAB5E74}" srcOrd="0" destOrd="0" presId="urn:microsoft.com/office/officeart/2005/8/layout/cycle6"/>
    <dgm:cxn modelId="{56AD81F4-63F8-40C6-ACFC-122CD85C67B5}" srcId="{6D414F90-340F-4394-A76C-576D1CA2EAFD}" destId="{B02EBB44-F769-4168-97AE-54DF16EE5660}" srcOrd="8" destOrd="0" parTransId="{F9570584-B4B8-4DA3-A6B5-40E7D5D5FB1E}" sibTransId="{D5D36D55-8608-4F48-88A4-01C54C6DCBFE}"/>
    <dgm:cxn modelId="{B12955F5-20B5-4FD1-AC29-393EA0F3F1CA}" srcId="{6D414F90-340F-4394-A76C-576D1CA2EAFD}" destId="{D41C111C-A79A-4B4E-A537-A8897AC862B5}" srcOrd="11" destOrd="0" parTransId="{642E4CAE-AF5B-42FC-B08F-32AD5DC7A870}" sibTransId="{D5A3B6AA-C7AF-48BD-9B0A-86A6226E0C34}"/>
    <dgm:cxn modelId="{D5BAD8F8-A43A-4AED-AB41-67A56019ED3A}" type="presOf" srcId="{C3840330-AF02-40DE-9730-FDCBCB18108D}" destId="{BD2FB66A-A01E-4BC7-B425-3E9EA67E2707}" srcOrd="0" destOrd="0" presId="urn:microsoft.com/office/officeart/2005/8/layout/cycle6"/>
    <dgm:cxn modelId="{E8DE07FE-56FB-48C9-B2CB-A8894D1BC7B1}" type="presOf" srcId="{2DF1AF7D-0837-475C-9EFD-2478449A2315}" destId="{AF4DA0FA-D84D-49C6-B283-884BFB2BA2D1}" srcOrd="0" destOrd="0" presId="urn:microsoft.com/office/officeart/2005/8/layout/cycle6"/>
    <dgm:cxn modelId="{84264D18-98FD-4EC6-90DF-6BF1E5DD84EB}" type="presParOf" srcId="{4C6BC373-ACDF-4F1C-99B4-BF1D185E0FED}" destId="{AF4DA0FA-D84D-49C6-B283-884BFB2BA2D1}" srcOrd="0" destOrd="0" presId="urn:microsoft.com/office/officeart/2005/8/layout/cycle6"/>
    <dgm:cxn modelId="{D527193E-B076-4C3E-B58D-87BFAFA6F6C6}" type="presParOf" srcId="{4C6BC373-ACDF-4F1C-99B4-BF1D185E0FED}" destId="{CFC9FC82-7CC4-4AA9-A955-4E6FEF13B61A}" srcOrd="1" destOrd="0" presId="urn:microsoft.com/office/officeart/2005/8/layout/cycle6"/>
    <dgm:cxn modelId="{E8D3263E-1B2B-446A-B792-DCB54DAFB207}" type="presParOf" srcId="{4C6BC373-ACDF-4F1C-99B4-BF1D185E0FED}" destId="{79A89689-4288-43B7-8F9F-4E2437FB426A}" srcOrd="2" destOrd="0" presId="urn:microsoft.com/office/officeart/2005/8/layout/cycle6"/>
    <dgm:cxn modelId="{4FFA86C2-4B58-4E45-8EEB-B52A3C06D50B}" type="presParOf" srcId="{4C6BC373-ACDF-4F1C-99B4-BF1D185E0FED}" destId="{646C1483-825A-4DBC-B206-895CD850C425}" srcOrd="3" destOrd="0" presId="urn:microsoft.com/office/officeart/2005/8/layout/cycle6"/>
    <dgm:cxn modelId="{463B95A6-E59C-4C79-9805-7328EBF8E63F}" type="presParOf" srcId="{4C6BC373-ACDF-4F1C-99B4-BF1D185E0FED}" destId="{D1ABF9AE-6E21-4C00-A0B7-F723460EDEF1}" srcOrd="4" destOrd="0" presId="urn:microsoft.com/office/officeart/2005/8/layout/cycle6"/>
    <dgm:cxn modelId="{8FED386D-4F7F-4CE2-9DB9-12A6C0D59417}" type="presParOf" srcId="{4C6BC373-ACDF-4F1C-99B4-BF1D185E0FED}" destId="{7F5CAD01-636A-46A9-A1E3-9E2F115B0798}" srcOrd="5" destOrd="0" presId="urn:microsoft.com/office/officeart/2005/8/layout/cycle6"/>
    <dgm:cxn modelId="{B9B7F07C-5C72-4716-A854-9476D73C92E9}" type="presParOf" srcId="{4C6BC373-ACDF-4F1C-99B4-BF1D185E0FED}" destId="{809B09F7-A3C5-40A1-8F9C-B2E26B5B7E98}" srcOrd="6" destOrd="0" presId="urn:microsoft.com/office/officeart/2005/8/layout/cycle6"/>
    <dgm:cxn modelId="{36CCB34E-E9B5-41B1-99E1-5C7F11C1CC03}" type="presParOf" srcId="{4C6BC373-ACDF-4F1C-99B4-BF1D185E0FED}" destId="{93981A40-27ED-47D9-B359-0D5FCDD88EEB}" srcOrd="7" destOrd="0" presId="urn:microsoft.com/office/officeart/2005/8/layout/cycle6"/>
    <dgm:cxn modelId="{AF2AF258-5281-4E70-A159-A6D40FF8EC41}" type="presParOf" srcId="{4C6BC373-ACDF-4F1C-99B4-BF1D185E0FED}" destId="{88901876-D0F1-45ED-98F7-78407D8BDB66}" srcOrd="8" destOrd="0" presId="urn:microsoft.com/office/officeart/2005/8/layout/cycle6"/>
    <dgm:cxn modelId="{ACFCBB34-EC73-4075-A8C1-31706466B78B}" type="presParOf" srcId="{4C6BC373-ACDF-4F1C-99B4-BF1D185E0FED}" destId="{F5ACD532-62F0-4273-87F2-CC1BFCE19E03}" srcOrd="9" destOrd="0" presId="urn:microsoft.com/office/officeart/2005/8/layout/cycle6"/>
    <dgm:cxn modelId="{448AA29B-CB3C-4C99-8D23-B10EF3C5D004}" type="presParOf" srcId="{4C6BC373-ACDF-4F1C-99B4-BF1D185E0FED}" destId="{9A22B885-76E1-4C7D-A59E-F53693D33C5D}" srcOrd="10" destOrd="0" presId="urn:microsoft.com/office/officeart/2005/8/layout/cycle6"/>
    <dgm:cxn modelId="{CDB91E64-465B-46AD-A329-42745DE80535}" type="presParOf" srcId="{4C6BC373-ACDF-4F1C-99B4-BF1D185E0FED}" destId="{8E928AC7-598E-4286-9C44-1A260F08E7ED}" srcOrd="11" destOrd="0" presId="urn:microsoft.com/office/officeart/2005/8/layout/cycle6"/>
    <dgm:cxn modelId="{332DCC85-AF3E-4F3F-AF51-18211432B46A}" type="presParOf" srcId="{4C6BC373-ACDF-4F1C-99B4-BF1D185E0FED}" destId="{5CE54F93-FDC9-4BB0-A36F-DBE87E7E9277}" srcOrd="12" destOrd="0" presId="urn:microsoft.com/office/officeart/2005/8/layout/cycle6"/>
    <dgm:cxn modelId="{F67EC968-8A47-462E-9426-9D1EAD440244}" type="presParOf" srcId="{4C6BC373-ACDF-4F1C-99B4-BF1D185E0FED}" destId="{DF5DAF29-D4DE-43CF-B42B-779E6643121F}" srcOrd="13" destOrd="0" presId="urn:microsoft.com/office/officeart/2005/8/layout/cycle6"/>
    <dgm:cxn modelId="{D3A222CB-E83D-45E6-AE79-49BCFA0137B8}" type="presParOf" srcId="{4C6BC373-ACDF-4F1C-99B4-BF1D185E0FED}" destId="{ABEF824A-4CD8-47E1-B4ED-7057824FAEBB}" srcOrd="14" destOrd="0" presId="urn:microsoft.com/office/officeart/2005/8/layout/cycle6"/>
    <dgm:cxn modelId="{10F71D90-BB4A-498C-BF0E-173AD1AC322A}" type="presParOf" srcId="{4C6BC373-ACDF-4F1C-99B4-BF1D185E0FED}" destId="{424E76C5-2BB6-4D00-9CB1-2F1EC667DB29}" srcOrd="15" destOrd="0" presId="urn:microsoft.com/office/officeart/2005/8/layout/cycle6"/>
    <dgm:cxn modelId="{60A44B40-7B00-4E4E-858F-FB670806582A}" type="presParOf" srcId="{4C6BC373-ACDF-4F1C-99B4-BF1D185E0FED}" destId="{3EDB2364-7D19-4289-8CDD-678050E79F13}" srcOrd="16" destOrd="0" presId="urn:microsoft.com/office/officeart/2005/8/layout/cycle6"/>
    <dgm:cxn modelId="{7BDD8405-95F2-4DC1-AE71-F73FDF04665C}" type="presParOf" srcId="{4C6BC373-ACDF-4F1C-99B4-BF1D185E0FED}" destId="{3B8C001C-3F95-49E8-BD31-857901AB4F5F}" srcOrd="17" destOrd="0" presId="urn:microsoft.com/office/officeart/2005/8/layout/cycle6"/>
    <dgm:cxn modelId="{CC07042B-F933-424C-9FB8-6DBAA4BF3CBD}" type="presParOf" srcId="{4C6BC373-ACDF-4F1C-99B4-BF1D185E0FED}" destId="{9BEBF0DE-6A58-49DA-B582-E6BA36F6DBF8}" srcOrd="18" destOrd="0" presId="urn:microsoft.com/office/officeart/2005/8/layout/cycle6"/>
    <dgm:cxn modelId="{EBF19F40-5958-4EAE-9DE0-0883B5509289}" type="presParOf" srcId="{4C6BC373-ACDF-4F1C-99B4-BF1D185E0FED}" destId="{24BD7915-771A-47A3-B379-1FE28AC3BCE9}" srcOrd="19" destOrd="0" presId="urn:microsoft.com/office/officeart/2005/8/layout/cycle6"/>
    <dgm:cxn modelId="{08A0DD1F-09E5-41E2-B72F-44F74951858F}" type="presParOf" srcId="{4C6BC373-ACDF-4F1C-99B4-BF1D185E0FED}" destId="{BD2FB66A-A01E-4BC7-B425-3E9EA67E2707}" srcOrd="20" destOrd="0" presId="urn:microsoft.com/office/officeart/2005/8/layout/cycle6"/>
    <dgm:cxn modelId="{A3C34B42-9782-42B4-8068-866AEB3F670D}" type="presParOf" srcId="{4C6BC373-ACDF-4F1C-99B4-BF1D185E0FED}" destId="{FBC60435-141B-41FE-AB01-B0BAF1B2C3FE}" srcOrd="21" destOrd="0" presId="urn:microsoft.com/office/officeart/2005/8/layout/cycle6"/>
    <dgm:cxn modelId="{ABA274B6-7883-4E3E-B5E8-AC291D68B168}" type="presParOf" srcId="{4C6BC373-ACDF-4F1C-99B4-BF1D185E0FED}" destId="{63079044-1153-46E0-81AB-51D5AE34D365}" srcOrd="22" destOrd="0" presId="urn:microsoft.com/office/officeart/2005/8/layout/cycle6"/>
    <dgm:cxn modelId="{EB0CBA73-75A4-4B81-B380-3C722B61BD7A}" type="presParOf" srcId="{4C6BC373-ACDF-4F1C-99B4-BF1D185E0FED}" destId="{E9EF45A9-790C-4E4F-A0CA-EF982D8CB079}" srcOrd="23" destOrd="0" presId="urn:microsoft.com/office/officeart/2005/8/layout/cycle6"/>
    <dgm:cxn modelId="{9502817F-BD95-47CC-B76A-0F44661E7C43}" type="presParOf" srcId="{4C6BC373-ACDF-4F1C-99B4-BF1D185E0FED}" destId="{B1CC44CF-668D-4838-B0AD-349C54AEE63B}" srcOrd="24" destOrd="0" presId="urn:microsoft.com/office/officeart/2005/8/layout/cycle6"/>
    <dgm:cxn modelId="{76D90F6C-5EF6-46A9-A4F7-A31203A0F767}" type="presParOf" srcId="{4C6BC373-ACDF-4F1C-99B4-BF1D185E0FED}" destId="{86DA634B-567A-429E-A530-08B50717D641}" srcOrd="25" destOrd="0" presId="urn:microsoft.com/office/officeart/2005/8/layout/cycle6"/>
    <dgm:cxn modelId="{52AD1B7D-B045-4619-8244-661291548A25}" type="presParOf" srcId="{4C6BC373-ACDF-4F1C-99B4-BF1D185E0FED}" destId="{732079DB-4EEA-4351-AC51-0D521DAB5E74}" srcOrd="26" destOrd="0" presId="urn:microsoft.com/office/officeart/2005/8/layout/cycle6"/>
    <dgm:cxn modelId="{69287922-FAB1-42A1-8ADA-8FFB1EB6FA68}" type="presParOf" srcId="{4C6BC373-ACDF-4F1C-99B4-BF1D185E0FED}" destId="{611D5163-BF2C-4117-97F1-4C0E9FF9406D}" srcOrd="27" destOrd="0" presId="urn:microsoft.com/office/officeart/2005/8/layout/cycle6"/>
    <dgm:cxn modelId="{5B8E5D39-7532-4D79-84DB-B4EE44CD8E7F}" type="presParOf" srcId="{4C6BC373-ACDF-4F1C-99B4-BF1D185E0FED}" destId="{E20E3F7C-5DDF-43EE-8B14-F960FA05F63F}" srcOrd="28" destOrd="0" presId="urn:microsoft.com/office/officeart/2005/8/layout/cycle6"/>
    <dgm:cxn modelId="{9F635DF7-176D-4224-BB25-5D8BA89D3E17}" type="presParOf" srcId="{4C6BC373-ACDF-4F1C-99B4-BF1D185E0FED}" destId="{7405FDC0-AE29-42B5-978D-C0D9F49FFD7C}" srcOrd="29" destOrd="0" presId="urn:microsoft.com/office/officeart/2005/8/layout/cycle6"/>
    <dgm:cxn modelId="{6EF62BFC-0029-4D6C-94E5-ABA161368D53}" type="presParOf" srcId="{4C6BC373-ACDF-4F1C-99B4-BF1D185E0FED}" destId="{189646A0-7C70-43D8-8173-01C550437C18}" srcOrd="30" destOrd="0" presId="urn:microsoft.com/office/officeart/2005/8/layout/cycle6"/>
    <dgm:cxn modelId="{9D768016-F739-4AF4-9DE9-B844EA5F1FA1}" type="presParOf" srcId="{4C6BC373-ACDF-4F1C-99B4-BF1D185E0FED}" destId="{A0F38E1F-D8F8-4B7B-B4E8-88FB5E2DDCEC}" srcOrd="31" destOrd="0" presId="urn:microsoft.com/office/officeart/2005/8/layout/cycle6"/>
    <dgm:cxn modelId="{8847027E-14D0-4EEE-9053-205E713CEAA7}" type="presParOf" srcId="{4C6BC373-ACDF-4F1C-99B4-BF1D185E0FED}" destId="{E851BE4F-C464-41D7-A650-0750E1FA53E9}" srcOrd="32" destOrd="0" presId="urn:microsoft.com/office/officeart/2005/8/layout/cycle6"/>
    <dgm:cxn modelId="{64A635CD-F60B-4591-9B00-C8CA878BAD8C}" type="presParOf" srcId="{4C6BC373-ACDF-4F1C-99B4-BF1D185E0FED}" destId="{D2ACF525-D467-43FC-98B0-C98719DA74A0}" srcOrd="33" destOrd="0" presId="urn:microsoft.com/office/officeart/2005/8/layout/cycle6"/>
    <dgm:cxn modelId="{BDAFA5C5-FA80-4489-91A6-206152528A1D}" type="presParOf" srcId="{4C6BC373-ACDF-4F1C-99B4-BF1D185E0FED}" destId="{CD9730E4-4640-4F98-90FC-7F6C90A50543}" srcOrd="34" destOrd="0" presId="urn:microsoft.com/office/officeart/2005/8/layout/cycle6"/>
    <dgm:cxn modelId="{8A806D0D-ABE6-4ED1-8F4B-2AA757BD3101}" type="presParOf" srcId="{4C6BC373-ACDF-4F1C-99B4-BF1D185E0FED}" destId="{2CE67043-888A-4956-AF7F-5CFE7F0CBD64}" srcOrd="35" destOrd="0" presId="urn:microsoft.com/office/officeart/2005/8/layout/cycle6"/>
    <dgm:cxn modelId="{4A50A526-D7DA-4CB0-AA87-98F2C9C482FE}" type="presParOf" srcId="{4C6BC373-ACDF-4F1C-99B4-BF1D185E0FED}" destId="{389962D3-1EEF-48B6-A518-7D80855458F7}" srcOrd="36" destOrd="0" presId="urn:microsoft.com/office/officeart/2005/8/layout/cycle6"/>
    <dgm:cxn modelId="{87BC6721-79F1-4171-92F1-40BEEA51347D}" type="presParOf" srcId="{4C6BC373-ACDF-4F1C-99B4-BF1D185E0FED}" destId="{E08A1F5A-A191-4138-B41A-B09E887F9C6C}" srcOrd="37" destOrd="0" presId="urn:microsoft.com/office/officeart/2005/8/layout/cycle6"/>
    <dgm:cxn modelId="{70D6D5E5-7644-41F4-B699-A1E9F52A8967}" type="presParOf" srcId="{4C6BC373-ACDF-4F1C-99B4-BF1D185E0FED}" destId="{5F6EF3E6-5293-4DD4-8F92-E8A7FB15540C}" srcOrd="38"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14F90-340F-4394-A76C-576D1CA2EAFD}" type="doc">
      <dgm:prSet loTypeId="urn:microsoft.com/office/officeart/2005/8/layout/cycle6" loCatId="relationship" qsTypeId="urn:microsoft.com/office/officeart/2005/8/quickstyle/simple1" qsCatId="simple" csTypeId="urn:microsoft.com/office/officeart/2005/8/colors/accent6_2" csCatId="accent6" phldr="1"/>
      <dgm:spPr/>
      <dgm:t>
        <a:bodyPr/>
        <a:lstStyle/>
        <a:p>
          <a:endParaRPr lang="en-GB"/>
        </a:p>
      </dgm:t>
    </dgm:pt>
    <dgm:pt modelId="{2DF1AF7D-0837-475C-9EFD-2478449A2315}">
      <dgm:prSet phldrT="[Text]"/>
      <dgm:spPr/>
      <dgm:t>
        <a:bodyPr/>
        <a:lstStyle/>
        <a:p>
          <a:r>
            <a:rPr lang="en-GB" dirty="0"/>
            <a:t>Outdoor learning</a:t>
          </a:r>
        </a:p>
      </dgm:t>
    </dgm:pt>
    <dgm:pt modelId="{FBA16095-964C-4D24-9732-AB4FE25225F3}" type="parTrans" cxnId="{BA58B285-FEF2-43C6-B7C4-680296D65D53}">
      <dgm:prSet/>
      <dgm:spPr/>
      <dgm:t>
        <a:bodyPr/>
        <a:lstStyle/>
        <a:p>
          <a:endParaRPr lang="en-GB"/>
        </a:p>
      </dgm:t>
    </dgm:pt>
    <dgm:pt modelId="{1B985C7A-722F-42BA-B550-D2506AFC477B}" type="sibTrans" cxnId="{BA58B285-FEF2-43C6-B7C4-680296D65D53}">
      <dgm:prSet/>
      <dgm:spPr/>
      <dgm:t>
        <a:bodyPr/>
        <a:lstStyle/>
        <a:p>
          <a:endParaRPr lang="en-GB"/>
        </a:p>
      </dgm:t>
    </dgm:pt>
    <dgm:pt modelId="{7F64D9B3-3D98-4A6A-B2E2-94B64F01711A}">
      <dgm:prSet phldrT="[Text]"/>
      <dgm:spPr/>
      <dgm:t>
        <a:bodyPr/>
        <a:lstStyle/>
        <a:p>
          <a:r>
            <a:rPr lang="en-GB" dirty="0"/>
            <a:t>Social skills, relationships outside of OPG</a:t>
          </a:r>
        </a:p>
      </dgm:t>
    </dgm:pt>
    <dgm:pt modelId="{06A7AD53-4D18-42C6-9A22-268B89BAD138}" type="parTrans" cxnId="{8A580A0F-D974-451E-B3BC-FB50A2B31D0C}">
      <dgm:prSet/>
      <dgm:spPr/>
      <dgm:t>
        <a:bodyPr/>
        <a:lstStyle/>
        <a:p>
          <a:endParaRPr lang="en-GB"/>
        </a:p>
      </dgm:t>
    </dgm:pt>
    <dgm:pt modelId="{C3840330-AF02-40DE-9730-FDCBCB18108D}" type="sibTrans" cxnId="{8A580A0F-D974-451E-B3BC-FB50A2B31D0C}">
      <dgm:prSet/>
      <dgm:spPr/>
      <dgm:t>
        <a:bodyPr/>
        <a:lstStyle/>
        <a:p>
          <a:endParaRPr lang="en-GB"/>
        </a:p>
      </dgm:t>
    </dgm:pt>
    <dgm:pt modelId="{66D8D03C-133B-4320-A721-BC5A67A27DE0}">
      <dgm:prSet phldrT="[Text]"/>
      <dgm:spPr/>
      <dgm:t>
        <a:bodyPr/>
        <a:lstStyle/>
        <a:p>
          <a:r>
            <a:rPr lang="en-GB" dirty="0"/>
            <a:t>Staying Healthy</a:t>
          </a:r>
        </a:p>
      </dgm:t>
    </dgm:pt>
    <dgm:pt modelId="{55A3EA21-F41E-49E6-8E23-CFA1E71DBCB2}" type="parTrans" cxnId="{2C73EDD9-4B54-421F-8AA8-A96F5EB31C9F}">
      <dgm:prSet/>
      <dgm:spPr/>
      <dgm:t>
        <a:bodyPr/>
        <a:lstStyle/>
        <a:p>
          <a:endParaRPr lang="en-GB"/>
        </a:p>
      </dgm:t>
    </dgm:pt>
    <dgm:pt modelId="{5BAB6223-F180-40F9-946A-8FF66FD7287E}" type="sibTrans" cxnId="{2C73EDD9-4B54-421F-8AA8-A96F5EB31C9F}">
      <dgm:prSet/>
      <dgm:spPr/>
      <dgm:t>
        <a:bodyPr/>
        <a:lstStyle/>
        <a:p>
          <a:endParaRPr lang="en-GB"/>
        </a:p>
      </dgm:t>
    </dgm:pt>
    <dgm:pt modelId="{B02EBB44-F769-4168-97AE-54DF16EE5660}">
      <dgm:prSet phldrT="[Text]"/>
      <dgm:spPr/>
      <dgm:t>
        <a:bodyPr/>
        <a:lstStyle/>
        <a:p>
          <a:r>
            <a:rPr lang="en-GB" dirty="0"/>
            <a:t>Preparation for Adulthood</a:t>
          </a:r>
        </a:p>
      </dgm:t>
    </dgm:pt>
    <dgm:pt modelId="{F9570584-B4B8-4DA3-A6B5-40E7D5D5FB1E}" type="parTrans" cxnId="{56AD81F4-63F8-40C6-ACFC-122CD85C67B5}">
      <dgm:prSet/>
      <dgm:spPr/>
      <dgm:t>
        <a:bodyPr/>
        <a:lstStyle/>
        <a:p>
          <a:endParaRPr lang="en-GB"/>
        </a:p>
      </dgm:t>
    </dgm:pt>
    <dgm:pt modelId="{D5D36D55-8608-4F48-88A4-01C54C6DCBFE}" type="sibTrans" cxnId="{56AD81F4-63F8-40C6-ACFC-122CD85C67B5}">
      <dgm:prSet/>
      <dgm:spPr/>
      <dgm:t>
        <a:bodyPr/>
        <a:lstStyle/>
        <a:p>
          <a:endParaRPr lang="en-GB"/>
        </a:p>
      </dgm:t>
    </dgm:pt>
    <dgm:pt modelId="{2C184003-F18C-4A34-BB98-1F7788020264}">
      <dgm:prSet phldrT="[Text]"/>
      <dgm:spPr/>
      <dgm:t>
        <a:bodyPr/>
        <a:lstStyle/>
        <a:p>
          <a:r>
            <a:rPr lang="en-GB" dirty="0"/>
            <a:t>Effective Communication</a:t>
          </a:r>
        </a:p>
      </dgm:t>
    </dgm:pt>
    <dgm:pt modelId="{A094E0CD-FABA-4256-9223-95FDF83223F1}" type="parTrans" cxnId="{750AE947-EA49-4B85-ABDE-824FB48DA581}">
      <dgm:prSet/>
      <dgm:spPr/>
      <dgm:t>
        <a:bodyPr/>
        <a:lstStyle/>
        <a:p>
          <a:endParaRPr lang="en-GB"/>
        </a:p>
      </dgm:t>
    </dgm:pt>
    <dgm:pt modelId="{F171DD93-50BE-4EE3-AF0E-8F478E863384}" type="sibTrans" cxnId="{750AE947-EA49-4B85-ABDE-824FB48DA581}">
      <dgm:prSet/>
      <dgm:spPr/>
      <dgm:t>
        <a:bodyPr/>
        <a:lstStyle/>
        <a:p>
          <a:endParaRPr lang="en-GB"/>
        </a:p>
      </dgm:t>
    </dgm:pt>
    <dgm:pt modelId="{AA85CCCD-9BEC-4408-824A-F0763489828E}">
      <dgm:prSet/>
      <dgm:spPr/>
      <dgm:t>
        <a:bodyPr/>
        <a:lstStyle/>
        <a:p>
          <a:r>
            <a:rPr lang="en-GB" dirty="0"/>
            <a:t>Independence skills</a:t>
          </a:r>
        </a:p>
      </dgm:t>
    </dgm:pt>
    <dgm:pt modelId="{76E7DCF3-092D-43FE-B4F1-012A982F55F9}" type="parTrans" cxnId="{D846AA2F-500A-48D7-AC21-64CCDA2A48B6}">
      <dgm:prSet/>
      <dgm:spPr/>
      <dgm:t>
        <a:bodyPr/>
        <a:lstStyle/>
        <a:p>
          <a:endParaRPr lang="en-GB"/>
        </a:p>
      </dgm:t>
    </dgm:pt>
    <dgm:pt modelId="{92129121-0E4D-4903-B93A-B5339FCF8617}" type="sibTrans" cxnId="{D846AA2F-500A-48D7-AC21-64CCDA2A48B6}">
      <dgm:prSet/>
      <dgm:spPr/>
      <dgm:t>
        <a:bodyPr/>
        <a:lstStyle/>
        <a:p>
          <a:endParaRPr lang="en-GB"/>
        </a:p>
      </dgm:t>
    </dgm:pt>
    <dgm:pt modelId="{056A0BCC-0476-460A-8CEC-2911F4C3A455}">
      <dgm:prSet/>
      <dgm:spPr/>
      <dgm:t>
        <a:bodyPr/>
        <a:lstStyle/>
        <a:p>
          <a:r>
            <a:rPr lang="en-GB" dirty="0"/>
            <a:t>Financial awareness</a:t>
          </a:r>
        </a:p>
      </dgm:t>
    </dgm:pt>
    <dgm:pt modelId="{46214461-B33D-4CF4-90F6-D3B7C1683E0E}" type="parTrans" cxnId="{B930459A-49C3-4418-A338-434521B220C8}">
      <dgm:prSet/>
      <dgm:spPr/>
      <dgm:t>
        <a:bodyPr/>
        <a:lstStyle/>
        <a:p>
          <a:endParaRPr lang="en-GB"/>
        </a:p>
      </dgm:t>
    </dgm:pt>
    <dgm:pt modelId="{E66F77F2-967E-4632-9FE0-C89CAA5BEB25}" type="sibTrans" cxnId="{B930459A-49C3-4418-A338-434521B220C8}">
      <dgm:prSet/>
      <dgm:spPr/>
      <dgm:t>
        <a:bodyPr/>
        <a:lstStyle/>
        <a:p>
          <a:endParaRPr lang="en-GB"/>
        </a:p>
      </dgm:t>
    </dgm:pt>
    <dgm:pt modelId="{1ED8E8C5-F23D-4FC8-969D-83090BDE5147}">
      <dgm:prSet/>
      <dgm:spPr/>
      <dgm:t>
        <a:bodyPr/>
        <a:lstStyle/>
        <a:p>
          <a:r>
            <a:rPr lang="en-GB" dirty="0"/>
            <a:t>Key Skills</a:t>
          </a:r>
        </a:p>
      </dgm:t>
    </dgm:pt>
    <dgm:pt modelId="{2CEF09E2-F325-402D-B2B9-ADB5A137C060}" type="parTrans" cxnId="{25F55FAE-08EE-4363-B9EC-55455B2590E1}">
      <dgm:prSet/>
      <dgm:spPr/>
      <dgm:t>
        <a:bodyPr/>
        <a:lstStyle/>
        <a:p>
          <a:endParaRPr lang="en-GB"/>
        </a:p>
      </dgm:t>
    </dgm:pt>
    <dgm:pt modelId="{1705EC49-9B86-4F27-877B-FC28C8520334}" type="sibTrans" cxnId="{25F55FAE-08EE-4363-B9EC-55455B2590E1}">
      <dgm:prSet/>
      <dgm:spPr/>
      <dgm:t>
        <a:bodyPr/>
        <a:lstStyle/>
        <a:p>
          <a:endParaRPr lang="en-GB"/>
        </a:p>
      </dgm:t>
    </dgm:pt>
    <dgm:pt modelId="{504CA47D-3759-436A-8C2C-37F79E30ECFC}">
      <dgm:prSet/>
      <dgm:spPr/>
      <dgm:t>
        <a:bodyPr/>
        <a:lstStyle/>
        <a:p>
          <a:r>
            <a:rPr lang="en-GB" dirty="0"/>
            <a:t>Accreditation and Qualifications</a:t>
          </a:r>
        </a:p>
      </dgm:t>
    </dgm:pt>
    <dgm:pt modelId="{36DEC6BD-757D-429D-9FF7-E37D7C6773CD}" type="parTrans" cxnId="{8DBC2A67-4ABF-4519-BD7F-85AB5F97336F}">
      <dgm:prSet/>
      <dgm:spPr/>
      <dgm:t>
        <a:bodyPr/>
        <a:lstStyle/>
        <a:p>
          <a:endParaRPr lang="en-GB"/>
        </a:p>
      </dgm:t>
    </dgm:pt>
    <dgm:pt modelId="{62E11E6A-7A8A-4A29-B334-4D651D81D84A}" type="sibTrans" cxnId="{8DBC2A67-4ABF-4519-BD7F-85AB5F97336F}">
      <dgm:prSet/>
      <dgm:spPr/>
      <dgm:t>
        <a:bodyPr/>
        <a:lstStyle/>
        <a:p>
          <a:endParaRPr lang="en-GB"/>
        </a:p>
      </dgm:t>
    </dgm:pt>
    <dgm:pt modelId="{46E31E39-30A8-49AF-BCF0-E533D8835FAE}">
      <dgm:prSet/>
      <dgm:spPr/>
      <dgm:t>
        <a:bodyPr/>
        <a:lstStyle/>
        <a:p>
          <a:r>
            <a:rPr lang="en-GB" dirty="0"/>
            <a:t>Off-site learning</a:t>
          </a:r>
        </a:p>
      </dgm:t>
    </dgm:pt>
    <dgm:pt modelId="{E9609EAC-9BA6-476F-8D61-F3EC3C781472}" type="parTrans" cxnId="{D537CF76-3A39-411F-BFD9-8696597AC4B7}">
      <dgm:prSet/>
      <dgm:spPr/>
      <dgm:t>
        <a:bodyPr/>
        <a:lstStyle/>
        <a:p>
          <a:endParaRPr lang="en-GB"/>
        </a:p>
      </dgm:t>
    </dgm:pt>
    <dgm:pt modelId="{66792922-3DC5-4264-AC96-DF258EF23BE9}" type="sibTrans" cxnId="{D537CF76-3A39-411F-BFD9-8696597AC4B7}">
      <dgm:prSet/>
      <dgm:spPr/>
      <dgm:t>
        <a:bodyPr/>
        <a:lstStyle/>
        <a:p>
          <a:endParaRPr lang="en-GB"/>
        </a:p>
      </dgm:t>
    </dgm:pt>
    <dgm:pt modelId="{EEAAFEC2-E5BD-4CFF-9C90-468FE30C5724}">
      <dgm:prSet/>
      <dgm:spPr/>
      <dgm:t>
        <a:bodyPr/>
        <a:lstStyle/>
        <a:p>
          <a:r>
            <a:rPr lang="en-GB" dirty="0"/>
            <a:t>Life skills – budgeting, cleaning, cooking</a:t>
          </a:r>
        </a:p>
      </dgm:t>
    </dgm:pt>
    <dgm:pt modelId="{6411F472-6018-4B32-B6AA-6ED79484A23A}" type="parTrans" cxnId="{4A549C3E-16F7-4BD5-9806-7AE99B5F1F9E}">
      <dgm:prSet/>
      <dgm:spPr/>
      <dgm:t>
        <a:bodyPr/>
        <a:lstStyle/>
        <a:p>
          <a:endParaRPr lang="en-GB"/>
        </a:p>
      </dgm:t>
    </dgm:pt>
    <dgm:pt modelId="{49E17C23-4721-43DA-A07E-5BAB478B37F7}" type="sibTrans" cxnId="{4A549C3E-16F7-4BD5-9806-7AE99B5F1F9E}">
      <dgm:prSet/>
      <dgm:spPr/>
      <dgm:t>
        <a:bodyPr/>
        <a:lstStyle/>
        <a:p>
          <a:endParaRPr lang="en-GB"/>
        </a:p>
      </dgm:t>
    </dgm:pt>
    <dgm:pt modelId="{D41C111C-A79A-4B4E-A537-A8897AC862B5}">
      <dgm:prSet/>
      <dgm:spPr/>
      <dgm:t>
        <a:bodyPr/>
        <a:lstStyle/>
        <a:p>
          <a:r>
            <a:rPr lang="en-GB" dirty="0"/>
            <a:t>Work Experience/ apprenticeship</a:t>
          </a:r>
        </a:p>
      </dgm:t>
    </dgm:pt>
    <dgm:pt modelId="{642E4CAE-AF5B-42FC-B08F-32AD5DC7A870}" type="parTrans" cxnId="{B12955F5-20B5-4FD1-AC29-393EA0F3F1CA}">
      <dgm:prSet/>
      <dgm:spPr/>
      <dgm:t>
        <a:bodyPr/>
        <a:lstStyle/>
        <a:p>
          <a:endParaRPr lang="en-GB"/>
        </a:p>
      </dgm:t>
    </dgm:pt>
    <dgm:pt modelId="{D5A3B6AA-C7AF-48BD-9B0A-86A6226E0C34}" type="sibTrans" cxnId="{B12955F5-20B5-4FD1-AC29-393EA0F3F1CA}">
      <dgm:prSet/>
      <dgm:spPr/>
      <dgm:t>
        <a:bodyPr/>
        <a:lstStyle/>
        <a:p>
          <a:endParaRPr lang="en-GB"/>
        </a:p>
      </dgm:t>
    </dgm:pt>
    <dgm:pt modelId="{9060E5A9-E0EE-4892-B2B3-DE503E76EEE7}">
      <dgm:prSet/>
      <dgm:spPr/>
      <dgm:t>
        <a:bodyPr/>
        <a:lstStyle/>
        <a:p>
          <a:r>
            <a:rPr lang="en-GB" dirty="0"/>
            <a:t>Education off-site, college</a:t>
          </a:r>
        </a:p>
      </dgm:t>
    </dgm:pt>
    <dgm:pt modelId="{3E16FFA3-29F9-43A3-850C-2FA91BB1FB9C}" type="parTrans" cxnId="{7BA29711-266A-4C23-A015-440C6CD7D442}">
      <dgm:prSet/>
      <dgm:spPr/>
      <dgm:t>
        <a:bodyPr/>
        <a:lstStyle/>
        <a:p>
          <a:endParaRPr lang="en-GB"/>
        </a:p>
      </dgm:t>
    </dgm:pt>
    <dgm:pt modelId="{B9240887-2127-4F47-8AAB-FD122C578647}" type="sibTrans" cxnId="{7BA29711-266A-4C23-A015-440C6CD7D442}">
      <dgm:prSet/>
      <dgm:spPr/>
      <dgm:t>
        <a:bodyPr/>
        <a:lstStyle/>
        <a:p>
          <a:endParaRPr lang="en-GB"/>
        </a:p>
      </dgm:t>
    </dgm:pt>
    <dgm:pt modelId="{4C6BC373-ACDF-4F1C-99B4-BF1D185E0FED}" type="pres">
      <dgm:prSet presAssocID="{6D414F90-340F-4394-A76C-576D1CA2EAFD}" presName="cycle" presStyleCnt="0">
        <dgm:presLayoutVars>
          <dgm:dir/>
          <dgm:resizeHandles val="exact"/>
        </dgm:presLayoutVars>
      </dgm:prSet>
      <dgm:spPr/>
    </dgm:pt>
    <dgm:pt modelId="{AF4DA0FA-D84D-49C6-B283-884BFB2BA2D1}" type="pres">
      <dgm:prSet presAssocID="{2DF1AF7D-0837-475C-9EFD-2478449A2315}" presName="node" presStyleLbl="node1" presStyleIdx="0" presStyleCnt="13" custScaleX="148806" custScaleY="191998">
        <dgm:presLayoutVars>
          <dgm:bulletEnabled val="1"/>
        </dgm:presLayoutVars>
      </dgm:prSet>
      <dgm:spPr/>
    </dgm:pt>
    <dgm:pt modelId="{CFC9FC82-7CC4-4AA9-A955-4E6FEF13B61A}" type="pres">
      <dgm:prSet presAssocID="{2DF1AF7D-0837-475C-9EFD-2478449A2315}" presName="spNode" presStyleCnt="0"/>
      <dgm:spPr/>
    </dgm:pt>
    <dgm:pt modelId="{79A89689-4288-43B7-8F9F-4E2437FB426A}" type="pres">
      <dgm:prSet presAssocID="{1B985C7A-722F-42BA-B550-D2506AFC477B}" presName="sibTrans" presStyleLbl="sibTrans1D1" presStyleIdx="0" presStyleCnt="13"/>
      <dgm:spPr/>
    </dgm:pt>
    <dgm:pt modelId="{646C1483-825A-4DBC-B206-895CD850C425}" type="pres">
      <dgm:prSet presAssocID="{AA85CCCD-9BEC-4408-824A-F0763489828E}" presName="node" presStyleLbl="node1" presStyleIdx="1" presStyleCnt="13" custScaleX="162996" custScaleY="187612">
        <dgm:presLayoutVars>
          <dgm:bulletEnabled val="1"/>
        </dgm:presLayoutVars>
      </dgm:prSet>
      <dgm:spPr/>
    </dgm:pt>
    <dgm:pt modelId="{D1ABF9AE-6E21-4C00-A0B7-F723460EDEF1}" type="pres">
      <dgm:prSet presAssocID="{AA85CCCD-9BEC-4408-824A-F0763489828E}" presName="spNode" presStyleCnt="0"/>
      <dgm:spPr/>
    </dgm:pt>
    <dgm:pt modelId="{7F5CAD01-636A-46A9-A1E3-9E2F115B0798}" type="pres">
      <dgm:prSet presAssocID="{92129121-0E4D-4903-B93A-B5339FCF8617}" presName="sibTrans" presStyleLbl="sibTrans1D1" presStyleIdx="1" presStyleCnt="13"/>
      <dgm:spPr/>
    </dgm:pt>
    <dgm:pt modelId="{809B09F7-A3C5-40A1-8F9C-B2E26B5B7E98}" type="pres">
      <dgm:prSet presAssocID="{056A0BCC-0476-460A-8CEC-2911F4C3A455}" presName="node" presStyleLbl="node1" presStyleIdx="2" presStyleCnt="13" custScaleX="144311" custScaleY="168057">
        <dgm:presLayoutVars>
          <dgm:bulletEnabled val="1"/>
        </dgm:presLayoutVars>
      </dgm:prSet>
      <dgm:spPr/>
    </dgm:pt>
    <dgm:pt modelId="{93981A40-27ED-47D9-B359-0D5FCDD88EEB}" type="pres">
      <dgm:prSet presAssocID="{056A0BCC-0476-460A-8CEC-2911F4C3A455}" presName="spNode" presStyleCnt="0"/>
      <dgm:spPr/>
    </dgm:pt>
    <dgm:pt modelId="{88901876-D0F1-45ED-98F7-78407D8BDB66}" type="pres">
      <dgm:prSet presAssocID="{E66F77F2-967E-4632-9FE0-C89CAA5BEB25}" presName="sibTrans" presStyleLbl="sibTrans1D1" presStyleIdx="2" presStyleCnt="13"/>
      <dgm:spPr/>
    </dgm:pt>
    <dgm:pt modelId="{F5ACD532-62F0-4273-87F2-CC1BFCE19E03}" type="pres">
      <dgm:prSet presAssocID="{1ED8E8C5-F23D-4FC8-969D-83090BDE5147}" presName="node" presStyleLbl="node1" presStyleIdx="3" presStyleCnt="13" custScaleX="172294" custScaleY="201735">
        <dgm:presLayoutVars>
          <dgm:bulletEnabled val="1"/>
        </dgm:presLayoutVars>
      </dgm:prSet>
      <dgm:spPr/>
    </dgm:pt>
    <dgm:pt modelId="{9A22B885-76E1-4C7D-A59E-F53693D33C5D}" type="pres">
      <dgm:prSet presAssocID="{1ED8E8C5-F23D-4FC8-969D-83090BDE5147}" presName="spNode" presStyleCnt="0"/>
      <dgm:spPr/>
    </dgm:pt>
    <dgm:pt modelId="{8E928AC7-598E-4286-9C44-1A260F08E7ED}" type="pres">
      <dgm:prSet presAssocID="{1705EC49-9B86-4F27-877B-FC28C8520334}" presName="sibTrans" presStyleLbl="sibTrans1D1" presStyleIdx="3" presStyleCnt="13"/>
      <dgm:spPr/>
    </dgm:pt>
    <dgm:pt modelId="{5CE54F93-FDC9-4BB0-A36F-DBE87E7E9277}" type="pres">
      <dgm:prSet presAssocID="{504CA47D-3759-436A-8C2C-37F79E30ECFC}" presName="node" presStyleLbl="node1" presStyleIdx="4" presStyleCnt="13" custScaleX="177990" custScaleY="219237">
        <dgm:presLayoutVars>
          <dgm:bulletEnabled val="1"/>
        </dgm:presLayoutVars>
      </dgm:prSet>
      <dgm:spPr/>
    </dgm:pt>
    <dgm:pt modelId="{DF5DAF29-D4DE-43CF-B42B-779E6643121F}" type="pres">
      <dgm:prSet presAssocID="{504CA47D-3759-436A-8C2C-37F79E30ECFC}" presName="spNode" presStyleCnt="0"/>
      <dgm:spPr/>
    </dgm:pt>
    <dgm:pt modelId="{ABEF824A-4CD8-47E1-B4ED-7057824FAEBB}" type="pres">
      <dgm:prSet presAssocID="{62E11E6A-7A8A-4A29-B334-4D651D81D84A}" presName="sibTrans" presStyleLbl="sibTrans1D1" presStyleIdx="4" presStyleCnt="13"/>
      <dgm:spPr/>
    </dgm:pt>
    <dgm:pt modelId="{424E76C5-2BB6-4D00-9CB1-2F1EC667DB29}" type="pres">
      <dgm:prSet presAssocID="{46E31E39-30A8-49AF-BCF0-E533D8835FAE}" presName="node" presStyleLbl="node1" presStyleIdx="5" presStyleCnt="13" custScaleX="176689" custScaleY="191912">
        <dgm:presLayoutVars>
          <dgm:bulletEnabled val="1"/>
        </dgm:presLayoutVars>
      </dgm:prSet>
      <dgm:spPr/>
    </dgm:pt>
    <dgm:pt modelId="{3EDB2364-7D19-4289-8CDD-678050E79F13}" type="pres">
      <dgm:prSet presAssocID="{46E31E39-30A8-49AF-BCF0-E533D8835FAE}" presName="spNode" presStyleCnt="0"/>
      <dgm:spPr/>
    </dgm:pt>
    <dgm:pt modelId="{3B8C001C-3F95-49E8-BD31-857901AB4F5F}" type="pres">
      <dgm:prSet presAssocID="{66792922-3DC5-4264-AC96-DF258EF23BE9}" presName="sibTrans" presStyleLbl="sibTrans1D1" presStyleIdx="5" presStyleCnt="13"/>
      <dgm:spPr/>
    </dgm:pt>
    <dgm:pt modelId="{9BEBF0DE-6A58-49DA-B582-E6BA36F6DBF8}" type="pres">
      <dgm:prSet presAssocID="{7F64D9B3-3D98-4A6A-B2E2-94B64F01711A}" presName="node" presStyleLbl="node1" presStyleIdx="6" presStyleCnt="13" custScaleX="150521" custScaleY="199438">
        <dgm:presLayoutVars>
          <dgm:bulletEnabled val="1"/>
        </dgm:presLayoutVars>
      </dgm:prSet>
      <dgm:spPr/>
    </dgm:pt>
    <dgm:pt modelId="{24BD7915-771A-47A3-B379-1FE28AC3BCE9}" type="pres">
      <dgm:prSet presAssocID="{7F64D9B3-3D98-4A6A-B2E2-94B64F01711A}" presName="spNode" presStyleCnt="0"/>
      <dgm:spPr/>
    </dgm:pt>
    <dgm:pt modelId="{BD2FB66A-A01E-4BC7-B425-3E9EA67E2707}" type="pres">
      <dgm:prSet presAssocID="{C3840330-AF02-40DE-9730-FDCBCB18108D}" presName="sibTrans" presStyleLbl="sibTrans1D1" presStyleIdx="6" presStyleCnt="13"/>
      <dgm:spPr/>
    </dgm:pt>
    <dgm:pt modelId="{FBC60435-141B-41FE-AB01-B0BAF1B2C3FE}" type="pres">
      <dgm:prSet presAssocID="{66D8D03C-133B-4320-A721-BC5A67A27DE0}" presName="node" presStyleLbl="node1" presStyleIdx="7" presStyleCnt="13" custScaleX="153116" custScaleY="188277">
        <dgm:presLayoutVars>
          <dgm:bulletEnabled val="1"/>
        </dgm:presLayoutVars>
      </dgm:prSet>
      <dgm:spPr/>
    </dgm:pt>
    <dgm:pt modelId="{63079044-1153-46E0-81AB-51D5AE34D365}" type="pres">
      <dgm:prSet presAssocID="{66D8D03C-133B-4320-A721-BC5A67A27DE0}" presName="spNode" presStyleCnt="0"/>
      <dgm:spPr/>
    </dgm:pt>
    <dgm:pt modelId="{E9EF45A9-790C-4E4F-A0CA-EF982D8CB079}" type="pres">
      <dgm:prSet presAssocID="{5BAB6223-F180-40F9-946A-8FF66FD7287E}" presName="sibTrans" presStyleLbl="sibTrans1D1" presStyleIdx="7" presStyleCnt="13"/>
      <dgm:spPr/>
    </dgm:pt>
    <dgm:pt modelId="{B1CC44CF-668D-4838-B0AD-349C54AEE63B}" type="pres">
      <dgm:prSet presAssocID="{B02EBB44-F769-4168-97AE-54DF16EE5660}" presName="node" presStyleLbl="node1" presStyleIdx="8" presStyleCnt="13" custScaleX="146226" custScaleY="177676">
        <dgm:presLayoutVars>
          <dgm:bulletEnabled val="1"/>
        </dgm:presLayoutVars>
      </dgm:prSet>
      <dgm:spPr/>
    </dgm:pt>
    <dgm:pt modelId="{86DA634B-567A-429E-A530-08B50717D641}" type="pres">
      <dgm:prSet presAssocID="{B02EBB44-F769-4168-97AE-54DF16EE5660}" presName="spNode" presStyleCnt="0"/>
      <dgm:spPr/>
    </dgm:pt>
    <dgm:pt modelId="{732079DB-4EEA-4351-AC51-0D521DAB5E74}" type="pres">
      <dgm:prSet presAssocID="{D5D36D55-8608-4F48-88A4-01C54C6DCBFE}" presName="sibTrans" presStyleLbl="sibTrans1D1" presStyleIdx="8" presStyleCnt="13"/>
      <dgm:spPr/>
    </dgm:pt>
    <dgm:pt modelId="{611D5163-BF2C-4117-97F1-4C0E9FF9406D}" type="pres">
      <dgm:prSet presAssocID="{2C184003-F18C-4A34-BB98-1F7788020264}" presName="node" presStyleLbl="node1" presStyleIdx="9" presStyleCnt="13" custScaleX="160589" custScaleY="213006">
        <dgm:presLayoutVars>
          <dgm:bulletEnabled val="1"/>
        </dgm:presLayoutVars>
      </dgm:prSet>
      <dgm:spPr/>
    </dgm:pt>
    <dgm:pt modelId="{E20E3F7C-5DDF-43EE-8B14-F960FA05F63F}" type="pres">
      <dgm:prSet presAssocID="{2C184003-F18C-4A34-BB98-1F7788020264}" presName="spNode" presStyleCnt="0"/>
      <dgm:spPr/>
    </dgm:pt>
    <dgm:pt modelId="{7405FDC0-AE29-42B5-978D-C0D9F49FFD7C}" type="pres">
      <dgm:prSet presAssocID="{F171DD93-50BE-4EE3-AF0E-8F478E863384}" presName="sibTrans" presStyleLbl="sibTrans1D1" presStyleIdx="9" presStyleCnt="13"/>
      <dgm:spPr/>
    </dgm:pt>
    <dgm:pt modelId="{189646A0-7C70-43D8-8173-01C550437C18}" type="pres">
      <dgm:prSet presAssocID="{EEAAFEC2-E5BD-4CFF-9C90-468FE30C5724}" presName="node" presStyleLbl="node1" presStyleIdx="10" presStyleCnt="13" custScaleX="158238" custScaleY="225689">
        <dgm:presLayoutVars>
          <dgm:bulletEnabled val="1"/>
        </dgm:presLayoutVars>
      </dgm:prSet>
      <dgm:spPr/>
    </dgm:pt>
    <dgm:pt modelId="{A0F38E1F-D8F8-4B7B-B4E8-88FB5E2DDCEC}" type="pres">
      <dgm:prSet presAssocID="{EEAAFEC2-E5BD-4CFF-9C90-468FE30C5724}" presName="spNode" presStyleCnt="0"/>
      <dgm:spPr/>
    </dgm:pt>
    <dgm:pt modelId="{E851BE4F-C464-41D7-A650-0750E1FA53E9}" type="pres">
      <dgm:prSet presAssocID="{49E17C23-4721-43DA-A07E-5BAB478B37F7}" presName="sibTrans" presStyleLbl="sibTrans1D1" presStyleIdx="10" presStyleCnt="13"/>
      <dgm:spPr/>
    </dgm:pt>
    <dgm:pt modelId="{D2ACF525-D467-43FC-98B0-C98719DA74A0}" type="pres">
      <dgm:prSet presAssocID="{D41C111C-A79A-4B4E-A537-A8897AC862B5}" presName="node" presStyleLbl="node1" presStyleIdx="11" presStyleCnt="13" custScaleX="149813" custScaleY="201532">
        <dgm:presLayoutVars>
          <dgm:bulletEnabled val="1"/>
        </dgm:presLayoutVars>
      </dgm:prSet>
      <dgm:spPr/>
    </dgm:pt>
    <dgm:pt modelId="{CD9730E4-4640-4F98-90FC-7F6C90A50543}" type="pres">
      <dgm:prSet presAssocID="{D41C111C-A79A-4B4E-A537-A8897AC862B5}" presName="spNode" presStyleCnt="0"/>
      <dgm:spPr/>
    </dgm:pt>
    <dgm:pt modelId="{2CE67043-888A-4956-AF7F-5CFE7F0CBD64}" type="pres">
      <dgm:prSet presAssocID="{D5A3B6AA-C7AF-48BD-9B0A-86A6226E0C34}" presName="sibTrans" presStyleLbl="sibTrans1D1" presStyleIdx="11" presStyleCnt="13"/>
      <dgm:spPr/>
    </dgm:pt>
    <dgm:pt modelId="{389962D3-1EEF-48B6-A518-7D80855458F7}" type="pres">
      <dgm:prSet presAssocID="{9060E5A9-E0EE-4892-B2B3-DE503E76EEE7}" presName="node" presStyleLbl="node1" presStyleIdx="12" presStyleCnt="13" custScaleX="151846" custScaleY="195054">
        <dgm:presLayoutVars>
          <dgm:bulletEnabled val="1"/>
        </dgm:presLayoutVars>
      </dgm:prSet>
      <dgm:spPr/>
    </dgm:pt>
    <dgm:pt modelId="{E08A1F5A-A191-4138-B41A-B09E887F9C6C}" type="pres">
      <dgm:prSet presAssocID="{9060E5A9-E0EE-4892-B2B3-DE503E76EEE7}" presName="spNode" presStyleCnt="0"/>
      <dgm:spPr/>
    </dgm:pt>
    <dgm:pt modelId="{5F6EF3E6-5293-4DD4-8F92-E8A7FB15540C}" type="pres">
      <dgm:prSet presAssocID="{B9240887-2127-4F47-8AAB-FD122C578647}" presName="sibTrans" presStyleLbl="sibTrans1D1" presStyleIdx="12" presStyleCnt="13"/>
      <dgm:spPr/>
    </dgm:pt>
  </dgm:ptLst>
  <dgm:cxnLst>
    <dgm:cxn modelId="{E5BD780C-2911-4F18-9DA9-8056E0805E1A}" type="presOf" srcId="{92129121-0E4D-4903-B93A-B5339FCF8617}" destId="{7F5CAD01-636A-46A9-A1E3-9E2F115B0798}" srcOrd="0" destOrd="0" presId="urn:microsoft.com/office/officeart/2005/8/layout/cycle6"/>
    <dgm:cxn modelId="{8A580A0F-D974-451E-B3BC-FB50A2B31D0C}" srcId="{6D414F90-340F-4394-A76C-576D1CA2EAFD}" destId="{7F64D9B3-3D98-4A6A-B2E2-94B64F01711A}" srcOrd="6" destOrd="0" parTransId="{06A7AD53-4D18-42C6-9A22-268B89BAD138}" sibTransId="{C3840330-AF02-40DE-9730-FDCBCB18108D}"/>
    <dgm:cxn modelId="{7BA29711-266A-4C23-A015-440C6CD7D442}" srcId="{6D414F90-340F-4394-A76C-576D1CA2EAFD}" destId="{9060E5A9-E0EE-4892-B2B3-DE503E76EEE7}" srcOrd="12" destOrd="0" parTransId="{3E16FFA3-29F9-43A3-850C-2FA91BB1FB9C}" sibTransId="{B9240887-2127-4F47-8AAB-FD122C578647}"/>
    <dgm:cxn modelId="{885A9A21-D617-478F-8BD1-0C301C758A8D}" type="presOf" srcId="{62E11E6A-7A8A-4A29-B334-4D651D81D84A}" destId="{ABEF824A-4CD8-47E1-B4ED-7057824FAEBB}" srcOrd="0" destOrd="0" presId="urn:microsoft.com/office/officeart/2005/8/layout/cycle6"/>
    <dgm:cxn modelId="{CCEBFA23-C023-4F96-A2B8-8C82611BBC30}" type="presOf" srcId="{1ED8E8C5-F23D-4FC8-969D-83090BDE5147}" destId="{F5ACD532-62F0-4273-87F2-CC1BFCE19E03}" srcOrd="0" destOrd="0" presId="urn:microsoft.com/office/officeart/2005/8/layout/cycle6"/>
    <dgm:cxn modelId="{F7327D25-F494-42DE-8356-0C68D26A1C40}" type="presOf" srcId="{AA85CCCD-9BEC-4408-824A-F0763489828E}" destId="{646C1483-825A-4DBC-B206-895CD850C425}" srcOrd="0" destOrd="0" presId="urn:microsoft.com/office/officeart/2005/8/layout/cycle6"/>
    <dgm:cxn modelId="{D846AA2F-500A-48D7-AC21-64CCDA2A48B6}" srcId="{6D414F90-340F-4394-A76C-576D1CA2EAFD}" destId="{AA85CCCD-9BEC-4408-824A-F0763489828E}" srcOrd="1" destOrd="0" parTransId="{76E7DCF3-092D-43FE-B4F1-012A982F55F9}" sibTransId="{92129121-0E4D-4903-B93A-B5339FCF8617}"/>
    <dgm:cxn modelId="{4A549C3E-16F7-4BD5-9806-7AE99B5F1F9E}" srcId="{6D414F90-340F-4394-A76C-576D1CA2EAFD}" destId="{EEAAFEC2-E5BD-4CFF-9C90-468FE30C5724}" srcOrd="10" destOrd="0" parTransId="{6411F472-6018-4B32-B6AA-6ED79484A23A}" sibTransId="{49E17C23-4721-43DA-A07E-5BAB478B37F7}"/>
    <dgm:cxn modelId="{BEDF5B40-D222-42DF-A709-6EB015375555}" type="presOf" srcId="{D5A3B6AA-C7AF-48BD-9B0A-86A6226E0C34}" destId="{2CE67043-888A-4956-AF7F-5CFE7F0CBD64}" srcOrd="0" destOrd="0" presId="urn:microsoft.com/office/officeart/2005/8/layout/cycle6"/>
    <dgm:cxn modelId="{643EE240-211E-40C7-B245-6D2B881501E7}" type="presOf" srcId="{2C184003-F18C-4A34-BB98-1F7788020264}" destId="{611D5163-BF2C-4117-97F1-4C0E9FF9406D}" srcOrd="0" destOrd="0" presId="urn:microsoft.com/office/officeart/2005/8/layout/cycle6"/>
    <dgm:cxn modelId="{D51D0B65-36F0-419E-9B6B-2B1850207F5B}" type="presOf" srcId="{EEAAFEC2-E5BD-4CFF-9C90-468FE30C5724}" destId="{189646A0-7C70-43D8-8173-01C550437C18}" srcOrd="0" destOrd="0" presId="urn:microsoft.com/office/officeart/2005/8/layout/cycle6"/>
    <dgm:cxn modelId="{036D4366-F5F9-49A6-8F73-270327614055}" type="presOf" srcId="{66D8D03C-133B-4320-A721-BC5A67A27DE0}" destId="{FBC60435-141B-41FE-AB01-B0BAF1B2C3FE}" srcOrd="0" destOrd="0" presId="urn:microsoft.com/office/officeart/2005/8/layout/cycle6"/>
    <dgm:cxn modelId="{8DBC2A67-4ABF-4519-BD7F-85AB5F97336F}" srcId="{6D414F90-340F-4394-A76C-576D1CA2EAFD}" destId="{504CA47D-3759-436A-8C2C-37F79E30ECFC}" srcOrd="4" destOrd="0" parTransId="{36DEC6BD-757D-429D-9FF7-E37D7C6773CD}" sibTransId="{62E11E6A-7A8A-4A29-B334-4D651D81D84A}"/>
    <dgm:cxn modelId="{750AE947-EA49-4B85-ABDE-824FB48DA581}" srcId="{6D414F90-340F-4394-A76C-576D1CA2EAFD}" destId="{2C184003-F18C-4A34-BB98-1F7788020264}" srcOrd="9" destOrd="0" parTransId="{A094E0CD-FABA-4256-9223-95FDF83223F1}" sibTransId="{F171DD93-50BE-4EE3-AF0E-8F478E863384}"/>
    <dgm:cxn modelId="{B283596D-A806-4B18-9DAD-792A7FE3B1F1}" type="presOf" srcId="{7F64D9B3-3D98-4A6A-B2E2-94B64F01711A}" destId="{9BEBF0DE-6A58-49DA-B582-E6BA36F6DBF8}" srcOrd="0" destOrd="0" presId="urn:microsoft.com/office/officeart/2005/8/layout/cycle6"/>
    <dgm:cxn modelId="{C735736E-E0BD-46D2-89CD-BD29E97ADFAA}" type="presOf" srcId="{D41C111C-A79A-4B4E-A537-A8897AC862B5}" destId="{D2ACF525-D467-43FC-98B0-C98719DA74A0}" srcOrd="0" destOrd="0" presId="urn:microsoft.com/office/officeart/2005/8/layout/cycle6"/>
    <dgm:cxn modelId="{B4C80D51-45A3-4731-94B7-CE1AF0968424}" type="presOf" srcId="{1705EC49-9B86-4F27-877B-FC28C8520334}" destId="{8E928AC7-598E-4286-9C44-1A260F08E7ED}" srcOrd="0" destOrd="0" presId="urn:microsoft.com/office/officeart/2005/8/layout/cycle6"/>
    <dgm:cxn modelId="{BF86C772-46E6-487D-93A2-F2A2DA5B9D35}" type="presOf" srcId="{E66F77F2-967E-4632-9FE0-C89CAA5BEB25}" destId="{88901876-D0F1-45ED-98F7-78407D8BDB66}" srcOrd="0" destOrd="0" presId="urn:microsoft.com/office/officeart/2005/8/layout/cycle6"/>
    <dgm:cxn modelId="{D537CF76-3A39-411F-BFD9-8696597AC4B7}" srcId="{6D414F90-340F-4394-A76C-576D1CA2EAFD}" destId="{46E31E39-30A8-49AF-BCF0-E533D8835FAE}" srcOrd="5" destOrd="0" parTransId="{E9609EAC-9BA6-476F-8D61-F3EC3C781472}" sibTransId="{66792922-3DC5-4264-AC96-DF258EF23BE9}"/>
    <dgm:cxn modelId="{EFCBBE78-EF4E-4933-A852-3DCFDCB4406D}" type="presOf" srcId="{B9240887-2127-4F47-8AAB-FD122C578647}" destId="{5F6EF3E6-5293-4DD4-8F92-E8A7FB15540C}" srcOrd="0" destOrd="0" presId="urn:microsoft.com/office/officeart/2005/8/layout/cycle6"/>
    <dgm:cxn modelId="{6B8EF678-B428-4553-9764-F7C24B50DF02}" type="presOf" srcId="{66792922-3DC5-4264-AC96-DF258EF23BE9}" destId="{3B8C001C-3F95-49E8-BD31-857901AB4F5F}" srcOrd="0" destOrd="0" presId="urn:microsoft.com/office/officeart/2005/8/layout/cycle6"/>
    <dgm:cxn modelId="{92B5837B-8F10-442B-BEB8-5621F66E5B06}" type="presOf" srcId="{9060E5A9-E0EE-4892-B2B3-DE503E76EEE7}" destId="{389962D3-1EEF-48B6-A518-7D80855458F7}" srcOrd="0" destOrd="0" presId="urn:microsoft.com/office/officeart/2005/8/layout/cycle6"/>
    <dgm:cxn modelId="{7E8FEE81-7315-4978-B080-E66B022556B1}" type="presOf" srcId="{46E31E39-30A8-49AF-BCF0-E533D8835FAE}" destId="{424E76C5-2BB6-4D00-9CB1-2F1EC667DB29}" srcOrd="0" destOrd="0" presId="urn:microsoft.com/office/officeart/2005/8/layout/cycle6"/>
    <dgm:cxn modelId="{BA58B285-FEF2-43C6-B7C4-680296D65D53}" srcId="{6D414F90-340F-4394-A76C-576D1CA2EAFD}" destId="{2DF1AF7D-0837-475C-9EFD-2478449A2315}" srcOrd="0" destOrd="0" parTransId="{FBA16095-964C-4D24-9732-AB4FE25225F3}" sibTransId="{1B985C7A-722F-42BA-B550-D2506AFC477B}"/>
    <dgm:cxn modelId="{C484B386-E4B5-4087-BA8B-4A8F92DACDCA}" type="presOf" srcId="{056A0BCC-0476-460A-8CEC-2911F4C3A455}" destId="{809B09F7-A3C5-40A1-8F9C-B2E26B5B7E98}" srcOrd="0" destOrd="0" presId="urn:microsoft.com/office/officeart/2005/8/layout/cycle6"/>
    <dgm:cxn modelId="{C34B988E-820E-40CA-89E8-F4B2A762D681}" type="presOf" srcId="{5BAB6223-F180-40F9-946A-8FF66FD7287E}" destId="{E9EF45A9-790C-4E4F-A0CA-EF982D8CB079}" srcOrd="0" destOrd="0" presId="urn:microsoft.com/office/officeart/2005/8/layout/cycle6"/>
    <dgm:cxn modelId="{B930459A-49C3-4418-A338-434521B220C8}" srcId="{6D414F90-340F-4394-A76C-576D1CA2EAFD}" destId="{056A0BCC-0476-460A-8CEC-2911F4C3A455}" srcOrd="2" destOrd="0" parTransId="{46214461-B33D-4CF4-90F6-D3B7C1683E0E}" sibTransId="{E66F77F2-967E-4632-9FE0-C89CAA5BEB25}"/>
    <dgm:cxn modelId="{82EEB69C-FC57-433C-9633-30455CB0F14D}" type="presOf" srcId="{6D414F90-340F-4394-A76C-576D1CA2EAFD}" destId="{4C6BC373-ACDF-4F1C-99B4-BF1D185E0FED}" srcOrd="0" destOrd="0" presId="urn:microsoft.com/office/officeart/2005/8/layout/cycle6"/>
    <dgm:cxn modelId="{25F55FAE-08EE-4363-B9EC-55455B2590E1}" srcId="{6D414F90-340F-4394-A76C-576D1CA2EAFD}" destId="{1ED8E8C5-F23D-4FC8-969D-83090BDE5147}" srcOrd="3" destOrd="0" parTransId="{2CEF09E2-F325-402D-B2B9-ADB5A137C060}" sibTransId="{1705EC49-9B86-4F27-877B-FC28C8520334}"/>
    <dgm:cxn modelId="{0751F6B0-507A-4494-A328-2FDB6816FA26}" type="presOf" srcId="{1B985C7A-722F-42BA-B550-D2506AFC477B}" destId="{79A89689-4288-43B7-8F9F-4E2437FB426A}" srcOrd="0" destOrd="0" presId="urn:microsoft.com/office/officeart/2005/8/layout/cycle6"/>
    <dgm:cxn modelId="{64FD6CB5-6395-4489-B5A4-16F4909A3015}" type="presOf" srcId="{F171DD93-50BE-4EE3-AF0E-8F478E863384}" destId="{7405FDC0-AE29-42B5-978D-C0D9F49FFD7C}" srcOrd="0" destOrd="0" presId="urn:microsoft.com/office/officeart/2005/8/layout/cycle6"/>
    <dgm:cxn modelId="{BF4887D4-D234-47DD-A872-26F742A35C47}" type="presOf" srcId="{B02EBB44-F769-4168-97AE-54DF16EE5660}" destId="{B1CC44CF-668D-4838-B0AD-349C54AEE63B}" srcOrd="0" destOrd="0" presId="urn:microsoft.com/office/officeart/2005/8/layout/cycle6"/>
    <dgm:cxn modelId="{2C73EDD9-4B54-421F-8AA8-A96F5EB31C9F}" srcId="{6D414F90-340F-4394-A76C-576D1CA2EAFD}" destId="{66D8D03C-133B-4320-A721-BC5A67A27DE0}" srcOrd="7" destOrd="0" parTransId="{55A3EA21-F41E-49E6-8E23-CFA1E71DBCB2}" sibTransId="{5BAB6223-F180-40F9-946A-8FF66FD7287E}"/>
    <dgm:cxn modelId="{65A33FDA-6C06-4CA8-AECF-AA55D1653CBF}" type="presOf" srcId="{49E17C23-4721-43DA-A07E-5BAB478B37F7}" destId="{E851BE4F-C464-41D7-A650-0750E1FA53E9}" srcOrd="0" destOrd="0" presId="urn:microsoft.com/office/officeart/2005/8/layout/cycle6"/>
    <dgm:cxn modelId="{EFF163EB-BD39-41AD-B693-B957CB5BDD74}" type="presOf" srcId="{504CA47D-3759-436A-8C2C-37F79E30ECFC}" destId="{5CE54F93-FDC9-4BB0-A36F-DBE87E7E9277}" srcOrd="0" destOrd="0" presId="urn:microsoft.com/office/officeart/2005/8/layout/cycle6"/>
    <dgm:cxn modelId="{2DAFD6F0-F8C7-4E5B-B025-A3AD05640E59}" type="presOf" srcId="{D5D36D55-8608-4F48-88A4-01C54C6DCBFE}" destId="{732079DB-4EEA-4351-AC51-0D521DAB5E74}" srcOrd="0" destOrd="0" presId="urn:microsoft.com/office/officeart/2005/8/layout/cycle6"/>
    <dgm:cxn modelId="{56AD81F4-63F8-40C6-ACFC-122CD85C67B5}" srcId="{6D414F90-340F-4394-A76C-576D1CA2EAFD}" destId="{B02EBB44-F769-4168-97AE-54DF16EE5660}" srcOrd="8" destOrd="0" parTransId="{F9570584-B4B8-4DA3-A6B5-40E7D5D5FB1E}" sibTransId="{D5D36D55-8608-4F48-88A4-01C54C6DCBFE}"/>
    <dgm:cxn modelId="{B12955F5-20B5-4FD1-AC29-393EA0F3F1CA}" srcId="{6D414F90-340F-4394-A76C-576D1CA2EAFD}" destId="{D41C111C-A79A-4B4E-A537-A8897AC862B5}" srcOrd="11" destOrd="0" parTransId="{642E4CAE-AF5B-42FC-B08F-32AD5DC7A870}" sibTransId="{D5A3B6AA-C7AF-48BD-9B0A-86A6226E0C34}"/>
    <dgm:cxn modelId="{D5BAD8F8-A43A-4AED-AB41-67A56019ED3A}" type="presOf" srcId="{C3840330-AF02-40DE-9730-FDCBCB18108D}" destId="{BD2FB66A-A01E-4BC7-B425-3E9EA67E2707}" srcOrd="0" destOrd="0" presId="urn:microsoft.com/office/officeart/2005/8/layout/cycle6"/>
    <dgm:cxn modelId="{E8DE07FE-56FB-48C9-B2CB-A8894D1BC7B1}" type="presOf" srcId="{2DF1AF7D-0837-475C-9EFD-2478449A2315}" destId="{AF4DA0FA-D84D-49C6-B283-884BFB2BA2D1}" srcOrd="0" destOrd="0" presId="urn:microsoft.com/office/officeart/2005/8/layout/cycle6"/>
    <dgm:cxn modelId="{84264D18-98FD-4EC6-90DF-6BF1E5DD84EB}" type="presParOf" srcId="{4C6BC373-ACDF-4F1C-99B4-BF1D185E0FED}" destId="{AF4DA0FA-D84D-49C6-B283-884BFB2BA2D1}" srcOrd="0" destOrd="0" presId="urn:microsoft.com/office/officeart/2005/8/layout/cycle6"/>
    <dgm:cxn modelId="{D527193E-B076-4C3E-B58D-87BFAFA6F6C6}" type="presParOf" srcId="{4C6BC373-ACDF-4F1C-99B4-BF1D185E0FED}" destId="{CFC9FC82-7CC4-4AA9-A955-4E6FEF13B61A}" srcOrd="1" destOrd="0" presId="urn:microsoft.com/office/officeart/2005/8/layout/cycle6"/>
    <dgm:cxn modelId="{E8D3263E-1B2B-446A-B792-DCB54DAFB207}" type="presParOf" srcId="{4C6BC373-ACDF-4F1C-99B4-BF1D185E0FED}" destId="{79A89689-4288-43B7-8F9F-4E2437FB426A}" srcOrd="2" destOrd="0" presId="urn:microsoft.com/office/officeart/2005/8/layout/cycle6"/>
    <dgm:cxn modelId="{4FFA86C2-4B58-4E45-8EEB-B52A3C06D50B}" type="presParOf" srcId="{4C6BC373-ACDF-4F1C-99B4-BF1D185E0FED}" destId="{646C1483-825A-4DBC-B206-895CD850C425}" srcOrd="3" destOrd="0" presId="urn:microsoft.com/office/officeart/2005/8/layout/cycle6"/>
    <dgm:cxn modelId="{463B95A6-E59C-4C79-9805-7328EBF8E63F}" type="presParOf" srcId="{4C6BC373-ACDF-4F1C-99B4-BF1D185E0FED}" destId="{D1ABF9AE-6E21-4C00-A0B7-F723460EDEF1}" srcOrd="4" destOrd="0" presId="urn:microsoft.com/office/officeart/2005/8/layout/cycle6"/>
    <dgm:cxn modelId="{8FED386D-4F7F-4CE2-9DB9-12A6C0D59417}" type="presParOf" srcId="{4C6BC373-ACDF-4F1C-99B4-BF1D185E0FED}" destId="{7F5CAD01-636A-46A9-A1E3-9E2F115B0798}" srcOrd="5" destOrd="0" presId="urn:microsoft.com/office/officeart/2005/8/layout/cycle6"/>
    <dgm:cxn modelId="{B9B7F07C-5C72-4716-A854-9476D73C92E9}" type="presParOf" srcId="{4C6BC373-ACDF-4F1C-99B4-BF1D185E0FED}" destId="{809B09F7-A3C5-40A1-8F9C-B2E26B5B7E98}" srcOrd="6" destOrd="0" presId="urn:microsoft.com/office/officeart/2005/8/layout/cycle6"/>
    <dgm:cxn modelId="{36CCB34E-E9B5-41B1-99E1-5C7F11C1CC03}" type="presParOf" srcId="{4C6BC373-ACDF-4F1C-99B4-BF1D185E0FED}" destId="{93981A40-27ED-47D9-B359-0D5FCDD88EEB}" srcOrd="7" destOrd="0" presId="urn:microsoft.com/office/officeart/2005/8/layout/cycle6"/>
    <dgm:cxn modelId="{AF2AF258-5281-4E70-A159-A6D40FF8EC41}" type="presParOf" srcId="{4C6BC373-ACDF-4F1C-99B4-BF1D185E0FED}" destId="{88901876-D0F1-45ED-98F7-78407D8BDB66}" srcOrd="8" destOrd="0" presId="urn:microsoft.com/office/officeart/2005/8/layout/cycle6"/>
    <dgm:cxn modelId="{ACFCBB34-EC73-4075-A8C1-31706466B78B}" type="presParOf" srcId="{4C6BC373-ACDF-4F1C-99B4-BF1D185E0FED}" destId="{F5ACD532-62F0-4273-87F2-CC1BFCE19E03}" srcOrd="9" destOrd="0" presId="urn:microsoft.com/office/officeart/2005/8/layout/cycle6"/>
    <dgm:cxn modelId="{448AA29B-CB3C-4C99-8D23-B10EF3C5D004}" type="presParOf" srcId="{4C6BC373-ACDF-4F1C-99B4-BF1D185E0FED}" destId="{9A22B885-76E1-4C7D-A59E-F53693D33C5D}" srcOrd="10" destOrd="0" presId="urn:microsoft.com/office/officeart/2005/8/layout/cycle6"/>
    <dgm:cxn modelId="{CDB91E64-465B-46AD-A329-42745DE80535}" type="presParOf" srcId="{4C6BC373-ACDF-4F1C-99B4-BF1D185E0FED}" destId="{8E928AC7-598E-4286-9C44-1A260F08E7ED}" srcOrd="11" destOrd="0" presId="urn:microsoft.com/office/officeart/2005/8/layout/cycle6"/>
    <dgm:cxn modelId="{332DCC85-AF3E-4F3F-AF51-18211432B46A}" type="presParOf" srcId="{4C6BC373-ACDF-4F1C-99B4-BF1D185E0FED}" destId="{5CE54F93-FDC9-4BB0-A36F-DBE87E7E9277}" srcOrd="12" destOrd="0" presId="urn:microsoft.com/office/officeart/2005/8/layout/cycle6"/>
    <dgm:cxn modelId="{F67EC968-8A47-462E-9426-9D1EAD440244}" type="presParOf" srcId="{4C6BC373-ACDF-4F1C-99B4-BF1D185E0FED}" destId="{DF5DAF29-D4DE-43CF-B42B-779E6643121F}" srcOrd="13" destOrd="0" presId="urn:microsoft.com/office/officeart/2005/8/layout/cycle6"/>
    <dgm:cxn modelId="{D3A222CB-E83D-45E6-AE79-49BCFA0137B8}" type="presParOf" srcId="{4C6BC373-ACDF-4F1C-99B4-BF1D185E0FED}" destId="{ABEF824A-4CD8-47E1-B4ED-7057824FAEBB}" srcOrd="14" destOrd="0" presId="urn:microsoft.com/office/officeart/2005/8/layout/cycle6"/>
    <dgm:cxn modelId="{10F71D90-BB4A-498C-BF0E-173AD1AC322A}" type="presParOf" srcId="{4C6BC373-ACDF-4F1C-99B4-BF1D185E0FED}" destId="{424E76C5-2BB6-4D00-9CB1-2F1EC667DB29}" srcOrd="15" destOrd="0" presId="urn:microsoft.com/office/officeart/2005/8/layout/cycle6"/>
    <dgm:cxn modelId="{60A44B40-7B00-4E4E-858F-FB670806582A}" type="presParOf" srcId="{4C6BC373-ACDF-4F1C-99B4-BF1D185E0FED}" destId="{3EDB2364-7D19-4289-8CDD-678050E79F13}" srcOrd="16" destOrd="0" presId="urn:microsoft.com/office/officeart/2005/8/layout/cycle6"/>
    <dgm:cxn modelId="{7BDD8405-95F2-4DC1-AE71-F73FDF04665C}" type="presParOf" srcId="{4C6BC373-ACDF-4F1C-99B4-BF1D185E0FED}" destId="{3B8C001C-3F95-49E8-BD31-857901AB4F5F}" srcOrd="17" destOrd="0" presId="urn:microsoft.com/office/officeart/2005/8/layout/cycle6"/>
    <dgm:cxn modelId="{CC07042B-F933-424C-9FB8-6DBAA4BF3CBD}" type="presParOf" srcId="{4C6BC373-ACDF-4F1C-99B4-BF1D185E0FED}" destId="{9BEBF0DE-6A58-49DA-B582-E6BA36F6DBF8}" srcOrd="18" destOrd="0" presId="urn:microsoft.com/office/officeart/2005/8/layout/cycle6"/>
    <dgm:cxn modelId="{EBF19F40-5958-4EAE-9DE0-0883B5509289}" type="presParOf" srcId="{4C6BC373-ACDF-4F1C-99B4-BF1D185E0FED}" destId="{24BD7915-771A-47A3-B379-1FE28AC3BCE9}" srcOrd="19" destOrd="0" presId="urn:microsoft.com/office/officeart/2005/8/layout/cycle6"/>
    <dgm:cxn modelId="{08A0DD1F-09E5-41E2-B72F-44F74951858F}" type="presParOf" srcId="{4C6BC373-ACDF-4F1C-99B4-BF1D185E0FED}" destId="{BD2FB66A-A01E-4BC7-B425-3E9EA67E2707}" srcOrd="20" destOrd="0" presId="urn:microsoft.com/office/officeart/2005/8/layout/cycle6"/>
    <dgm:cxn modelId="{A3C34B42-9782-42B4-8068-866AEB3F670D}" type="presParOf" srcId="{4C6BC373-ACDF-4F1C-99B4-BF1D185E0FED}" destId="{FBC60435-141B-41FE-AB01-B0BAF1B2C3FE}" srcOrd="21" destOrd="0" presId="urn:microsoft.com/office/officeart/2005/8/layout/cycle6"/>
    <dgm:cxn modelId="{ABA274B6-7883-4E3E-B5E8-AC291D68B168}" type="presParOf" srcId="{4C6BC373-ACDF-4F1C-99B4-BF1D185E0FED}" destId="{63079044-1153-46E0-81AB-51D5AE34D365}" srcOrd="22" destOrd="0" presId="urn:microsoft.com/office/officeart/2005/8/layout/cycle6"/>
    <dgm:cxn modelId="{EB0CBA73-75A4-4B81-B380-3C722B61BD7A}" type="presParOf" srcId="{4C6BC373-ACDF-4F1C-99B4-BF1D185E0FED}" destId="{E9EF45A9-790C-4E4F-A0CA-EF982D8CB079}" srcOrd="23" destOrd="0" presId="urn:microsoft.com/office/officeart/2005/8/layout/cycle6"/>
    <dgm:cxn modelId="{9502817F-BD95-47CC-B76A-0F44661E7C43}" type="presParOf" srcId="{4C6BC373-ACDF-4F1C-99B4-BF1D185E0FED}" destId="{B1CC44CF-668D-4838-B0AD-349C54AEE63B}" srcOrd="24" destOrd="0" presId="urn:microsoft.com/office/officeart/2005/8/layout/cycle6"/>
    <dgm:cxn modelId="{76D90F6C-5EF6-46A9-A4F7-A31203A0F767}" type="presParOf" srcId="{4C6BC373-ACDF-4F1C-99B4-BF1D185E0FED}" destId="{86DA634B-567A-429E-A530-08B50717D641}" srcOrd="25" destOrd="0" presId="urn:microsoft.com/office/officeart/2005/8/layout/cycle6"/>
    <dgm:cxn modelId="{52AD1B7D-B045-4619-8244-661291548A25}" type="presParOf" srcId="{4C6BC373-ACDF-4F1C-99B4-BF1D185E0FED}" destId="{732079DB-4EEA-4351-AC51-0D521DAB5E74}" srcOrd="26" destOrd="0" presId="urn:microsoft.com/office/officeart/2005/8/layout/cycle6"/>
    <dgm:cxn modelId="{69287922-FAB1-42A1-8ADA-8FFB1EB6FA68}" type="presParOf" srcId="{4C6BC373-ACDF-4F1C-99B4-BF1D185E0FED}" destId="{611D5163-BF2C-4117-97F1-4C0E9FF9406D}" srcOrd="27" destOrd="0" presId="urn:microsoft.com/office/officeart/2005/8/layout/cycle6"/>
    <dgm:cxn modelId="{5B8E5D39-7532-4D79-84DB-B4EE44CD8E7F}" type="presParOf" srcId="{4C6BC373-ACDF-4F1C-99B4-BF1D185E0FED}" destId="{E20E3F7C-5DDF-43EE-8B14-F960FA05F63F}" srcOrd="28" destOrd="0" presId="urn:microsoft.com/office/officeart/2005/8/layout/cycle6"/>
    <dgm:cxn modelId="{9F635DF7-176D-4224-BB25-5D8BA89D3E17}" type="presParOf" srcId="{4C6BC373-ACDF-4F1C-99B4-BF1D185E0FED}" destId="{7405FDC0-AE29-42B5-978D-C0D9F49FFD7C}" srcOrd="29" destOrd="0" presId="urn:microsoft.com/office/officeart/2005/8/layout/cycle6"/>
    <dgm:cxn modelId="{6EF62BFC-0029-4D6C-94E5-ABA161368D53}" type="presParOf" srcId="{4C6BC373-ACDF-4F1C-99B4-BF1D185E0FED}" destId="{189646A0-7C70-43D8-8173-01C550437C18}" srcOrd="30" destOrd="0" presId="urn:microsoft.com/office/officeart/2005/8/layout/cycle6"/>
    <dgm:cxn modelId="{9D768016-F739-4AF4-9DE9-B844EA5F1FA1}" type="presParOf" srcId="{4C6BC373-ACDF-4F1C-99B4-BF1D185E0FED}" destId="{A0F38E1F-D8F8-4B7B-B4E8-88FB5E2DDCEC}" srcOrd="31" destOrd="0" presId="urn:microsoft.com/office/officeart/2005/8/layout/cycle6"/>
    <dgm:cxn modelId="{8847027E-14D0-4EEE-9053-205E713CEAA7}" type="presParOf" srcId="{4C6BC373-ACDF-4F1C-99B4-BF1D185E0FED}" destId="{E851BE4F-C464-41D7-A650-0750E1FA53E9}" srcOrd="32" destOrd="0" presId="urn:microsoft.com/office/officeart/2005/8/layout/cycle6"/>
    <dgm:cxn modelId="{64A635CD-F60B-4591-9B00-C8CA878BAD8C}" type="presParOf" srcId="{4C6BC373-ACDF-4F1C-99B4-BF1D185E0FED}" destId="{D2ACF525-D467-43FC-98B0-C98719DA74A0}" srcOrd="33" destOrd="0" presId="urn:microsoft.com/office/officeart/2005/8/layout/cycle6"/>
    <dgm:cxn modelId="{BDAFA5C5-FA80-4489-91A6-206152528A1D}" type="presParOf" srcId="{4C6BC373-ACDF-4F1C-99B4-BF1D185E0FED}" destId="{CD9730E4-4640-4F98-90FC-7F6C90A50543}" srcOrd="34" destOrd="0" presId="urn:microsoft.com/office/officeart/2005/8/layout/cycle6"/>
    <dgm:cxn modelId="{8A806D0D-ABE6-4ED1-8F4B-2AA757BD3101}" type="presParOf" srcId="{4C6BC373-ACDF-4F1C-99B4-BF1D185E0FED}" destId="{2CE67043-888A-4956-AF7F-5CFE7F0CBD64}" srcOrd="35" destOrd="0" presId="urn:microsoft.com/office/officeart/2005/8/layout/cycle6"/>
    <dgm:cxn modelId="{4A50A526-D7DA-4CB0-AA87-98F2C9C482FE}" type="presParOf" srcId="{4C6BC373-ACDF-4F1C-99B4-BF1D185E0FED}" destId="{389962D3-1EEF-48B6-A518-7D80855458F7}" srcOrd="36" destOrd="0" presId="urn:microsoft.com/office/officeart/2005/8/layout/cycle6"/>
    <dgm:cxn modelId="{87BC6721-79F1-4171-92F1-40BEEA51347D}" type="presParOf" srcId="{4C6BC373-ACDF-4F1C-99B4-BF1D185E0FED}" destId="{E08A1F5A-A191-4138-B41A-B09E887F9C6C}" srcOrd="37" destOrd="0" presId="urn:microsoft.com/office/officeart/2005/8/layout/cycle6"/>
    <dgm:cxn modelId="{70D6D5E5-7644-41F4-B699-A1E9F52A8967}" type="presParOf" srcId="{4C6BC373-ACDF-4F1C-99B4-BF1D185E0FED}" destId="{5F6EF3E6-5293-4DD4-8F92-E8A7FB15540C}" srcOrd="3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098F3-7859-49A7-AE4C-0FB39C71478E}">
      <dsp:nvSpPr>
        <dsp:cNvPr id="0" name=""/>
        <dsp:cNvSpPr/>
      </dsp:nvSpPr>
      <dsp:spPr>
        <a:xfrm>
          <a:off x="0" y="41922"/>
          <a:ext cx="6666833" cy="6955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Admissions Policy</a:t>
          </a:r>
          <a:endParaRPr lang="en-US" sz="2900" kern="1200"/>
        </a:p>
      </dsp:txBody>
      <dsp:txXfrm>
        <a:off x="33955" y="75877"/>
        <a:ext cx="6598923" cy="627655"/>
      </dsp:txXfrm>
    </dsp:sp>
    <dsp:sp modelId="{B881DC29-5678-4B7F-AE39-F89E6A2754AF}">
      <dsp:nvSpPr>
        <dsp:cNvPr id="0" name=""/>
        <dsp:cNvSpPr/>
      </dsp:nvSpPr>
      <dsp:spPr>
        <a:xfrm>
          <a:off x="0" y="821007"/>
          <a:ext cx="6666833" cy="695565"/>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SEND Policy</a:t>
          </a:r>
          <a:endParaRPr lang="en-US" sz="2900" kern="1200"/>
        </a:p>
      </dsp:txBody>
      <dsp:txXfrm>
        <a:off x="33955" y="854962"/>
        <a:ext cx="6598923" cy="627655"/>
      </dsp:txXfrm>
    </dsp:sp>
    <dsp:sp modelId="{51C8DC2E-4EB7-4CDB-B4D9-1C7A97213564}">
      <dsp:nvSpPr>
        <dsp:cNvPr id="0" name=""/>
        <dsp:cNvSpPr/>
      </dsp:nvSpPr>
      <dsp:spPr>
        <a:xfrm>
          <a:off x="0" y="1600092"/>
          <a:ext cx="6666833" cy="69556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Assessment Policy</a:t>
          </a:r>
          <a:endParaRPr lang="en-US" sz="2900" kern="1200"/>
        </a:p>
      </dsp:txBody>
      <dsp:txXfrm>
        <a:off x="33955" y="1634047"/>
        <a:ext cx="6598923" cy="627655"/>
      </dsp:txXfrm>
    </dsp:sp>
    <dsp:sp modelId="{D29F09A2-F3D8-4780-8E60-7E671C2D1A10}">
      <dsp:nvSpPr>
        <dsp:cNvPr id="0" name=""/>
        <dsp:cNvSpPr/>
      </dsp:nvSpPr>
      <dsp:spPr>
        <a:xfrm>
          <a:off x="0" y="2379177"/>
          <a:ext cx="6666833" cy="69556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Careers and Post-16 Policy</a:t>
          </a:r>
          <a:endParaRPr lang="en-US" sz="2900" kern="1200"/>
        </a:p>
      </dsp:txBody>
      <dsp:txXfrm>
        <a:off x="33955" y="2413132"/>
        <a:ext cx="6598923" cy="627655"/>
      </dsp:txXfrm>
    </dsp:sp>
    <dsp:sp modelId="{BC975AC0-3564-4737-9308-8E069D02DAED}">
      <dsp:nvSpPr>
        <dsp:cNvPr id="0" name=""/>
        <dsp:cNvSpPr/>
      </dsp:nvSpPr>
      <dsp:spPr>
        <a:xfrm>
          <a:off x="0" y="3158262"/>
          <a:ext cx="6666833" cy="69556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Equal Opportunities (Young People) Policy</a:t>
          </a:r>
          <a:endParaRPr lang="en-US" sz="2900" kern="1200"/>
        </a:p>
      </dsp:txBody>
      <dsp:txXfrm>
        <a:off x="33955" y="3192217"/>
        <a:ext cx="6598923" cy="627655"/>
      </dsp:txXfrm>
    </dsp:sp>
    <dsp:sp modelId="{1A54D8EC-7729-4023-9BE2-DF853F8ACD11}">
      <dsp:nvSpPr>
        <dsp:cNvPr id="0" name=""/>
        <dsp:cNvSpPr/>
      </dsp:nvSpPr>
      <dsp:spPr>
        <a:xfrm>
          <a:off x="0" y="3937347"/>
          <a:ext cx="6666833" cy="695565"/>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PSHE/RSE Policy</a:t>
          </a:r>
          <a:endParaRPr lang="en-US" sz="2900" kern="1200" dirty="0"/>
        </a:p>
      </dsp:txBody>
      <dsp:txXfrm>
        <a:off x="33955" y="3971302"/>
        <a:ext cx="6598923" cy="627655"/>
      </dsp:txXfrm>
    </dsp:sp>
    <dsp:sp modelId="{8A4C677C-EED0-48FC-A477-25DEFEDB7EBF}">
      <dsp:nvSpPr>
        <dsp:cNvPr id="0" name=""/>
        <dsp:cNvSpPr/>
      </dsp:nvSpPr>
      <dsp:spPr>
        <a:xfrm>
          <a:off x="0" y="4716432"/>
          <a:ext cx="6666833" cy="6955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Safeguarding and Child Protection Policy</a:t>
          </a:r>
          <a:endParaRPr lang="en-US" sz="2900" kern="1200" dirty="0"/>
        </a:p>
      </dsp:txBody>
      <dsp:txXfrm>
        <a:off x="33955" y="4750387"/>
        <a:ext cx="6598923"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D21E0-F8D8-429B-87D6-092F6EDE4E50}">
      <dsp:nvSpPr>
        <dsp:cNvPr id="0" name=""/>
        <dsp:cNvSpPr/>
      </dsp:nvSpPr>
      <dsp:spPr>
        <a:xfrm>
          <a:off x="117869" y="937545"/>
          <a:ext cx="3138272" cy="29685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7A094-E803-410B-9BE8-CA3C38FF8F2F}">
      <dsp:nvSpPr>
        <dsp:cNvPr id="0" name=""/>
        <dsp:cNvSpPr/>
      </dsp:nvSpPr>
      <dsp:spPr>
        <a:xfrm>
          <a:off x="1063534" y="733036"/>
          <a:ext cx="4970475" cy="4354489"/>
        </a:xfrm>
        <a:prstGeom prst="leftCircularArrow">
          <a:avLst>
            <a:gd name="adj1" fmla="val 2463"/>
            <a:gd name="adj2" fmla="val 298297"/>
            <a:gd name="adj3" fmla="val 3331602"/>
            <a:gd name="adj4" fmla="val 10282284"/>
            <a:gd name="adj5" fmla="val 287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618B864F-0876-4841-B6F0-3CB52E7FC2F5}">
      <dsp:nvSpPr>
        <dsp:cNvPr id="0" name=""/>
        <dsp:cNvSpPr/>
      </dsp:nvSpPr>
      <dsp:spPr>
        <a:xfrm>
          <a:off x="292468" y="1815029"/>
          <a:ext cx="2604402" cy="103568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Core</a:t>
          </a:r>
        </a:p>
      </dsp:txBody>
      <dsp:txXfrm>
        <a:off x="322802" y="1845363"/>
        <a:ext cx="2543734" cy="975017"/>
      </dsp:txXfrm>
    </dsp:sp>
    <dsp:sp modelId="{43345BCA-811C-4F6B-9CAD-6B9A75BF60E6}">
      <dsp:nvSpPr>
        <dsp:cNvPr id="0" name=""/>
        <dsp:cNvSpPr/>
      </dsp:nvSpPr>
      <dsp:spPr>
        <a:xfrm>
          <a:off x="3947759" y="900828"/>
          <a:ext cx="3257785" cy="3003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7587C8-9329-4F8F-AA3C-6DB7892AD854}">
      <dsp:nvSpPr>
        <dsp:cNvPr id="0" name=""/>
        <dsp:cNvSpPr/>
      </dsp:nvSpPr>
      <dsp:spPr>
        <a:xfrm>
          <a:off x="5751960" y="-301029"/>
          <a:ext cx="4244263" cy="4244263"/>
        </a:xfrm>
        <a:prstGeom prst="circularArrow">
          <a:avLst>
            <a:gd name="adj1" fmla="val 2527"/>
            <a:gd name="adj2" fmla="val 306498"/>
            <a:gd name="adj3" fmla="val 18442050"/>
            <a:gd name="adj4" fmla="val 11499570"/>
            <a:gd name="adj5" fmla="val 2949"/>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394A0C37-703A-4D0F-B255-0BCD634D5FC9}">
      <dsp:nvSpPr>
        <dsp:cNvPr id="0" name=""/>
        <dsp:cNvSpPr/>
      </dsp:nvSpPr>
      <dsp:spPr>
        <a:xfrm>
          <a:off x="4468316" y="1812935"/>
          <a:ext cx="2604402" cy="103568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Applied</a:t>
          </a:r>
        </a:p>
      </dsp:txBody>
      <dsp:txXfrm>
        <a:off x="4498650" y="1843269"/>
        <a:ext cx="2543734" cy="975017"/>
      </dsp:txXfrm>
    </dsp:sp>
    <dsp:sp modelId="{59C95414-FB34-45A0-8C6E-6B471391C747}">
      <dsp:nvSpPr>
        <dsp:cNvPr id="0" name=""/>
        <dsp:cNvSpPr/>
      </dsp:nvSpPr>
      <dsp:spPr>
        <a:xfrm>
          <a:off x="7776053" y="997132"/>
          <a:ext cx="3245655" cy="29431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B1A10-603B-47B9-BE81-90A8B2C2292A}">
      <dsp:nvSpPr>
        <dsp:cNvPr id="0" name=""/>
        <dsp:cNvSpPr/>
      </dsp:nvSpPr>
      <dsp:spPr>
        <a:xfrm>
          <a:off x="8195063" y="1816907"/>
          <a:ext cx="2604402" cy="1035685"/>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Active</a:t>
          </a:r>
        </a:p>
      </dsp:txBody>
      <dsp:txXfrm>
        <a:off x="8225397" y="1847241"/>
        <a:ext cx="2543734" cy="975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A0FA-D84D-49C6-B283-884BFB2BA2D1}">
      <dsp:nvSpPr>
        <dsp:cNvPr id="0" name=""/>
        <dsp:cNvSpPr/>
      </dsp:nvSpPr>
      <dsp:spPr>
        <a:xfrm>
          <a:off x="4211591" y="-247232"/>
          <a:ext cx="1207144" cy="10123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Outdoor learning</a:t>
          </a:r>
        </a:p>
      </dsp:txBody>
      <dsp:txXfrm>
        <a:off x="4261012" y="-197811"/>
        <a:ext cx="1108302" cy="913550"/>
      </dsp:txXfrm>
    </dsp:sp>
    <dsp:sp modelId="{79A89689-4288-43B7-8F9F-4E2437FB426A}">
      <dsp:nvSpPr>
        <dsp:cNvPr id="0" name=""/>
        <dsp:cNvSpPr/>
      </dsp:nvSpPr>
      <dsp:spPr>
        <a:xfrm>
          <a:off x="1894103" y="258963"/>
          <a:ext cx="5842119" cy="5842119"/>
        </a:xfrm>
        <a:custGeom>
          <a:avLst/>
          <a:gdLst/>
          <a:ahLst/>
          <a:cxnLst/>
          <a:rect l="0" t="0" r="0" b="0"/>
          <a:pathLst>
            <a:path>
              <a:moveTo>
                <a:pt x="3525563" y="63234"/>
              </a:moveTo>
              <a:arcTo wR="2921059" hR="2921059" stAng="16916608" swAng="1097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6C1483-825A-4DBC-B206-895CD850C425}">
      <dsp:nvSpPr>
        <dsp:cNvPr id="0" name=""/>
        <dsp:cNvSpPr/>
      </dsp:nvSpPr>
      <dsp:spPr>
        <a:xfrm>
          <a:off x="5511519" y="98921"/>
          <a:ext cx="1322256" cy="989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Increase Independence</a:t>
          </a:r>
        </a:p>
      </dsp:txBody>
      <dsp:txXfrm>
        <a:off x="5559811" y="147213"/>
        <a:ext cx="1225672" cy="892680"/>
      </dsp:txXfrm>
    </dsp:sp>
    <dsp:sp modelId="{7F5CAD01-636A-46A9-A1E3-9E2F115B0798}">
      <dsp:nvSpPr>
        <dsp:cNvPr id="0" name=""/>
        <dsp:cNvSpPr/>
      </dsp:nvSpPr>
      <dsp:spPr>
        <a:xfrm>
          <a:off x="1894103" y="258963"/>
          <a:ext cx="5842119" cy="5842119"/>
        </a:xfrm>
        <a:custGeom>
          <a:avLst/>
          <a:gdLst/>
          <a:ahLst/>
          <a:cxnLst/>
          <a:rect l="0" t="0" r="0" b="0"/>
          <a:pathLst>
            <a:path>
              <a:moveTo>
                <a:pt x="4939765" y="809799"/>
              </a:moveTo>
              <a:arcTo wR="2921059" hR="2921059" stAng="18822971" swAng="148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9B09F7-A3C5-40A1-8F9C-B2E26B5B7E98}">
      <dsp:nvSpPr>
        <dsp:cNvPr id="0" name=""/>
        <dsp:cNvSpPr/>
      </dsp:nvSpPr>
      <dsp:spPr>
        <a:xfrm>
          <a:off x="6633808" y="1077596"/>
          <a:ext cx="1170679" cy="88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Sensory input</a:t>
          </a:r>
        </a:p>
      </dsp:txBody>
      <dsp:txXfrm>
        <a:off x="6677066" y="1120854"/>
        <a:ext cx="1084163" cy="799636"/>
      </dsp:txXfrm>
    </dsp:sp>
    <dsp:sp modelId="{88901876-D0F1-45ED-98F7-78407D8BDB66}">
      <dsp:nvSpPr>
        <dsp:cNvPr id="0" name=""/>
        <dsp:cNvSpPr/>
      </dsp:nvSpPr>
      <dsp:spPr>
        <a:xfrm>
          <a:off x="1894103" y="258963"/>
          <a:ext cx="5842119" cy="5842119"/>
        </a:xfrm>
        <a:custGeom>
          <a:avLst/>
          <a:gdLst/>
          <a:ahLst/>
          <a:cxnLst/>
          <a:rect l="0" t="0" r="0" b="0"/>
          <a:pathLst>
            <a:path>
              <a:moveTo>
                <a:pt x="5578339" y="1708024"/>
              </a:moveTo>
              <a:arcTo wR="2921059" hR="2921059" stAng="20127812" swAng="4111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ACD532-62F0-4273-87F2-CC1BFCE19E03}">
      <dsp:nvSpPr>
        <dsp:cNvPr id="0" name=""/>
        <dsp:cNvSpPr/>
      </dsp:nvSpPr>
      <dsp:spPr>
        <a:xfrm>
          <a:off x="7016083" y="2296061"/>
          <a:ext cx="1397683" cy="10637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Key Skills</a:t>
          </a:r>
        </a:p>
      </dsp:txBody>
      <dsp:txXfrm>
        <a:off x="7068010" y="2347988"/>
        <a:ext cx="1293829" cy="959880"/>
      </dsp:txXfrm>
    </dsp:sp>
    <dsp:sp modelId="{8E928AC7-598E-4286-9C44-1A260F08E7ED}">
      <dsp:nvSpPr>
        <dsp:cNvPr id="0" name=""/>
        <dsp:cNvSpPr/>
      </dsp:nvSpPr>
      <dsp:spPr>
        <a:xfrm>
          <a:off x="1894103" y="258963"/>
          <a:ext cx="5842119" cy="5842119"/>
        </a:xfrm>
        <a:custGeom>
          <a:avLst/>
          <a:gdLst/>
          <a:ahLst/>
          <a:cxnLst/>
          <a:rect l="0" t="0" r="0" b="0"/>
          <a:pathLst>
            <a:path>
              <a:moveTo>
                <a:pt x="5836409" y="3103624"/>
              </a:moveTo>
              <a:arcTo wR="2921059" hR="2921059" stAng="214997" swAng="3227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E54F93-FDC9-4BB0-A36F-DBE87E7E9277}">
      <dsp:nvSpPr>
        <dsp:cNvPr id="0" name=""/>
        <dsp:cNvSpPr/>
      </dsp:nvSpPr>
      <dsp:spPr>
        <a:xfrm>
          <a:off x="6824456" y="3637835"/>
          <a:ext cx="1443890" cy="1156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Accreditation</a:t>
          </a:r>
        </a:p>
      </dsp:txBody>
      <dsp:txXfrm>
        <a:off x="6880888" y="3694267"/>
        <a:ext cx="1331026" cy="1043157"/>
      </dsp:txXfrm>
    </dsp:sp>
    <dsp:sp modelId="{ABEF824A-4CD8-47E1-B4ED-7057824FAEBB}">
      <dsp:nvSpPr>
        <dsp:cNvPr id="0" name=""/>
        <dsp:cNvSpPr/>
      </dsp:nvSpPr>
      <dsp:spPr>
        <a:xfrm>
          <a:off x="1894103" y="258963"/>
          <a:ext cx="5842119" cy="5842119"/>
        </a:xfrm>
        <a:custGeom>
          <a:avLst/>
          <a:gdLst/>
          <a:ahLst/>
          <a:cxnLst/>
          <a:rect l="0" t="0" r="0" b="0"/>
          <a:pathLst>
            <a:path>
              <a:moveTo>
                <a:pt x="5355390" y="4535565"/>
              </a:moveTo>
              <a:arcTo wR="2921059" hR="2921059" stAng="2013197" swAng="930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4E76C5-2BB6-4D00-9CB1-2F1EC667DB29}">
      <dsp:nvSpPr>
        <dsp:cNvPr id="0" name=""/>
        <dsp:cNvSpPr/>
      </dsp:nvSpPr>
      <dsp:spPr>
        <a:xfrm>
          <a:off x="6035515" y="4860499"/>
          <a:ext cx="1433336" cy="1011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Off-site learning</a:t>
          </a:r>
        </a:p>
      </dsp:txBody>
      <dsp:txXfrm>
        <a:off x="6084914" y="4909898"/>
        <a:ext cx="1334538" cy="913140"/>
      </dsp:txXfrm>
    </dsp:sp>
    <dsp:sp modelId="{3B8C001C-3F95-49E8-BD31-857901AB4F5F}">
      <dsp:nvSpPr>
        <dsp:cNvPr id="0" name=""/>
        <dsp:cNvSpPr/>
      </dsp:nvSpPr>
      <dsp:spPr>
        <a:xfrm>
          <a:off x="4424039" y="5523941"/>
          <a:ext cx="5842119" cy="5842119"/>
        </a:xfrm>
        <a:custGeom>
          <a:avLst/>
          <a:gdLst/>
          <a:ahLst/>
          <a:cxnLst/>
          <a:rect l="0" t="0" r="0" b="0"/>
          <a:pathLst>
            <a:path>
              <a:moveTo>
                <a:pt x="1612361" y="309566"/>
              </a:moveTo>
              <a:arcTo wR="2921059" hR="2921059" stAng="14602990" swAng="1141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EBF0DE-6A58-49DA-B582-E6BA36F6DBF8}">
      <dsp:nvSpPr>
        <dsp:cNvPr id="0" name=""/>
        <dsp:cNvSpPr/>
      </dsp:nvSpPr>
      <dsp:spPr>
        <a:xfrm>
          <a:off x="4903690" y="5490391"/>
          <a:ext cx="1221056" cy="10516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Social skills</a:t>
          </a:r>
        </a:p>
      </dsp:txBody>
      <dsp:txXfrm>
        <a:off x="4955026" y="5541727"/>
        <a:ext cx="1118384" cy="948950"/>
      </dsp:txXfrm>
    </dsp:sp>
    <dsp:sp modelId="{BD2FB66A-A01E-4BC7-B425-3E9EA67E2707}">
      <dsp:nvSpPr>
        <dsp:cNvPr id="0" name=""/>
        <dsp:cNvSpPr/>
      </dsp:nvSpPr>
      <dsp:spPr>
        <a:xfrm>
          <a:off x="1894103" y="258963"/>
          <a:ext cx="5842119" cy="5842119"/>
        </a:xfrm>
        <a:custGeom>
          <a:avLst/>
          <a:gdLst/>
          <a:ahLst/>
          <a:cxnLst/>
          <a:rect l="0" t="0" r="0" b="0"/>
          <a:pathLst>
            <a:path>
              <a:moveTo>
                <a:pt x="3007922" y="5840828"/>
              </a:moveTo>
              <a:arcTo wR="2921059" hR="2921059" stAng="5297758" swAng="19209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C60435-141B-41FE-AB01-B0BAF1B2C3FE}">
      <dsp:nvSpPr>
        <dsp:cNvPr id="0" name=""/>
        <dsp:cNvSpPr/>
      </dsp:nvSpPr>
      <dsp:spPr>
        <a:xfrm>
          <a:off x="3495053" y="5519817"/>
          <a:ext cx="1242107" cy="992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Core subjects</a:t>
          </a:r>
        </a:p>
      </dsp:txBody>
      <dsp:txXfrm>
        <a:off x="3543516" y="5568280"/>
        <a:ext cx="1145181" cy="895845"/>
      </dsp:txXfrm>
    </dsp:sp>
    <dsp:sp modelId="{E9EF45A9-790C-4E4F-A0CA-EF982D8CB079}">
      <dsp:nvSpPr>
        <dsp:cNvPr id="0" name=""/>
        <dsp:cNvSpPr/>
      </dsp:nvSpPr>
      <dsp:spPr>
        <a:xfrm>
          <a:off x="1894103" y="258963"/>
          <a:ext cx="5842119" cy="5842119"/>
        </a:xfrm>
        <a:custGeom>
          <a:avLst/>
          <a:gdLst/>
          <a:ahLst/>
          <a:cxnLst/>
          <a:rect l="0" t="0" r="0" b="0"/>
          <a:pathLst>
            <a:path>
              <a:moveTo>
                <a:pt x="1600712" y="5526683"/>
              </a:moveTo>
              <a:arcTo wR="2921059" hR="2921059" stAng="7012362" swAng="308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CC44CF-668D-4838-B0AD-349C54AEE63B}">
      <dsp:nvSpPr>
        <dsp:cNvPr id="0" name=""/>
        <dsp:cNvSpPr/>
      </dsp:nvSpPr>
      <dsp:spPr>
        <a:xfrm>
          <a:off x="2285034" y="4898031"/>
          <a:ext cx="1186214" cy="936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Preparation for Adulthood</a:t>
          </a:r>
        </a:p>
      </dsp:txBody>
      <dsp:txXfrm>
        <a:off x="2330768" y="4943765"/>
        <a:ext cx="1094746" cy="845405"/>
      </dsp:txXfrm>
    </dsp:sp>
    <dsp:sp modelId="{732079DB-4EEA-4351-AC51-0D521DAB5E74}">
      <dsp:nvSpPr>
        <dsp:cNvPr id="0" name=""/>
        <dsp:cNvSpPr/>
      </dsp:nvSpPr>
      <dsp:spPr>
        <a:xfrm>
          <a:off x="1894103" y="258963"/>
          <a:ext cx="5842119" cy="5842119"/>
        </a:xfrm>
        <a:custGeom>
          <a:avLst/>
          <a:gdLst/>
          <a:ahLst/>
          <a:cxnLst/>
          <a:rect l="0" t="0" r="0" b="0"/>
          <a:pathLst>
            <a:path>
              <a:moveTo>
                <a:pt x="557776" y="4637883"/>
              </a:moveTo>
              <a:arcTo wR="2921059" hR="2921059" stAng="8640193" swAng="1689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1D5163-BF2C-4117-97F1-4C0E9FF9406D}">
      <dsp:nvSpPr>
        <dsp:cNvPr id="0" name=""/>
        <dsp:cNvSpPr/>
      </dsp:nvSpPr>
      <dsp:spPr>
        <a:xfrm>
          <a:off x="1432559" y="3654262"/>
          <a:ext cx="1302730" cy="1123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Communication</a:t>
          </a:r>
        </a:p>
      </dsp:txBody>
      <dsp:txXfrm>
        <a:off x="1487387" y="3709090"/>
        <a:ext cx="1193074" cy="1013509"/>
      </dsp:txXfrm>
    </dsp:sp>
    <dsp:sp modelId="{7405FDC0-AE29-42B5-978D-C0D9F49FFD7C}">
      <dsp:nvSpPr>
        <dsp:cNvPr id="0" name=""/>
        <dsp:cNvSpPr/>
      </dsp:nvSpPr>
      <dsp:spPr>
        <a:xfrm>
          <a:off x="1894103" y="258963"/>
          <a:ext cx="5842119" cy="5842119"/>
        </a:xfrm>
        <a:custGeom>
          <a:avLst/>
          <a:gdLst/>
          <a:ahLst/>
          <a:cxnLst/>
          <a:rect l="0" t="0" r="0" b="0"/>
          <a:pathLst>
            <a:path>
              <a:moveTo>
                <a:pt x="38376" y="3392999"/>
              </a:moveTo>
              <a:arcTo wR="2921059" hR="2921059" stAng="10242137" swAng="2688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9646A0-7C70-43D8-8173-01C550437C18}">
      <dsp:nvSpPr>
        <dsp:cNvPr id="0" name=""/>
        <dsp:cNvSpPr/>
      </dsp:nvSpPr>
      <dsp:spPr>
        <a:xfrm>
          <a:off x="1273571" y="2232907"/>
          <a:ext cx="1283658" cy="1190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National Curriculum</a:t>
          </a:r>
        </a:p>
      </dsp:txBody>
      <dsp:txXfrm>
        <a:off x="1331664" y="2291000"/>
        <a:ext cx="1167472" cy="1073856"/>
      </dsp:txXfrm>
    </dsp:sp>
    <dsp:sp modelId="{E851BE4F-C464-41D7-A650-0750E1FA53E9}">
      <dsp:nvSpPr>
        <dsp:cNvPr id="0" name=""/>
        <dsp:cNvSpPr/>
      </dsp:nvSpPr>
      <dsp:spPr>
        <a:xfrm>
          <a:off x="1894103" y="258963"/>
          <a:ext cx="5842119" cy="5842119"/>
        </a:xfrm>
        <a:custGeom>
          <a:avLst/>
          <a:gdLst/>
          <a:ahLst/>
          <a:cxnLst/>
          <a:rect l="0" t="0" r="0" b="0"/>
          <a:pathLst>
            <a:path>
              <a:moveTo>
                <a:pt x="158435" y="1972113"/>
              </a:moveTo>
              <a:arcTo wR="2921059" hR="2921059" stAng="11937439" swAng="2232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ACF525-D467-43FC-98B0-C98719DA74A0}">
      <dsp:nvSpPr>
        <dsp:cNvPr id="0" name=""/>
        <dsp:cNvSpPr/>
      </dsp:nvSpPr>
      <dsp:spPr>
        <a:xfrm>
          <a:off x="1803521" y="989340"/>
          <a:ext cx="1215313" cy="10626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Pre-Key stage Outcomes</a:t>
          </a:r>
        </a:p>
      </dsp:txBody>
      <dsp:txXfrm>
        <a:off x="1855396" y="1041215"/>
        <a:ext cx="1111563" cy="958914"/>
      </dsp:txXfrm>
    </dsp:sp>
    <dsp:sp modelId="{2CE67043-888A-4956-AF7F-5CFE7F0CBD64}">
      <dsp:nvSpPr>
        <dsp:cNvPr id="0" name=""/>
        <dsp:cNvSpPr/>
      </dsp:nvSpPr>
      <dsp:spPr>
        <a:xfrm>
          <a:off x="-2011509" y="-4085399"/>
          <a:ext cx="5842119" cy="5842119"/>
        </a:xfrm>
        <a:custGeom>
          <a:avLst/>
          <a:gdLst/>
          <a:ahLst/>
          <a:cxnLst/>
          <a:rect l="0" t="0" r="0" b="0"/>
          <a:pathLst>
            <a:path>
              <a:moveTo>
                <a:pt x="4894038" y="5075113"/>
              </a:moveTo>
              <a:arcTo wR="2921059" hR="2921059" stAng="2850735" swAng="638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9962D3-1EEF-48B6-A518-7D80855458F7}">
      <dsp:nvSpPr>
        <dsp:cNvPr id="0" name=""/>
        <dsp:cNvSpPr/>
      </dsp:nvSpPr>
      <dsp:spPr>
        <a:xfrm>
          <a:off x="2841776" y="79300"/>
          <a:ext cx="1231805" cy="10285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Engagement Model</a:t>
          </a:r>
        </a:p>
      </dsp:txBody>
      <dsp:txXfrm>
        <a:off x="2891984" y="129508"/>
        <a:ext cx="1131389" cy="928090"/>
      </dsp:txXfrm>
    </dsp:sp>
    <dsp:sp modelId="{5F6EF3E6-5293-4DD4-8F92-E8A7FB15540C}">
      <dsp:nvSpPr>
        <dsp:cNvPr id="0" name=""/>
        <dsp:cNvSpPr/>
      </dsp:nvSpPr>
      <dsp:spPr>
        <a:xfrm>
          <a:off x="1894103" y="258963"/>
          <a:ext cx="5842119" cy="5842119"/>
        </a:xfrm>
        <a:custGeom>
          <a:avLst/>
          <a:gdLst/>
          <a:ahLst/>
          <a:cxnLst/>
          <a:rect l="0" t="0" r="0" b="0"/>
          <a:pathLst>
            <a:path>
              <a:moveTo>
                <a:pt x="2180850" y="95342"/>
              </a:moveTo>
              <a:arcTo wR="2921059" hR="2921059" stAng="15319256" swAng="1635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A0FA-D84D-49C6-B283-884BFB2BA2D1}">
      <dsp:nvSpPr>
        <dsp:cNvPr id="0" name=""/>
        <dsp:cNvSpPr/>
      </dsp:nvSpPr>
      <dsp:spPr>
        <a:xfrm>
          <a:off x="4211591" y="-247232"/>
          <a:ext cx="1207144" cy="10123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Outdoor learning</a:t>
          </a:r>
        </a:p>
      </dsp:txBody>
      <dsp:txXfrm>
        <a:off x="4261012" y="-197811"/>
        <a:ext cx="1108302" cy="913550"/>
      </dsp:txXfrm>
    </dsp:sp>
    <dsp:sp modelId="{79A89689-4288-43B7-8F9F-4E2437FB426A}">
      <dsp:nvSpPr>
        <dsp:cNvPr id="0" name=""/>
        <dsp:cNvSpPr/>
      </dsp:nvSpPr>
      <dsp:spPr>
        <a:xfrm>
          <a:off x="1894103" y="258963"/>
          <a:ext cx="5842119" cy="5842119"/>
        </a:xfrm>
        <a:custGeom>
          <a:avLst/>
          <a:gdLst/>
          <a:ahLst/>
          <a:cxnLst/>
          <a:rect l="0" t="0" r="0" b="0"/>
          <a:pathLst>
            <a:path>
              <a:moveTo>
                <a:pt x="3525563" y="63234"/>
              </a:moveTo>
              <a:arcTo wR="2921059" hR="2921059" stAng="16916608" swAng="10977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6C1483-825A-4DBC-B206-895CD850C425}">
      <dsp:nvSpPr>
        <dsp:cNvPr id="0" name=""/>
        <dsp:cNvSpPr/>
      </dsp:nvSpPr>
      <dsp:spPr>
        <a:xfrm>
          <a:off x="5511519" y="98921"/>
          <a:ext cx="1322256" cy="9892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Functional Skills, used: cooking/ cleaning</a:t>
          </a:r>
        </a:p>
      </dsp:txBody>
      <dsp:txXfrm>
        <a:off x="5559811" y="147213"/>
        <a:ext cx="1225672" cy="892680"/>
      </dsp:txXfrm>
    </dsp:sp>
    <dsp:sp modelId="{7F5CAD01-636A-46A9-A1E3-9E2F115B0798}">
      <dsp:nvSpPr>
        <dsp:cNvPr id="0" name=""/>
        <dsp:cNvSpPr/>
      </dsp:nvSpPr>
      <dsp:spPr>
        <a:xfrm>
          <a:off x="1894103" y="258963"/>
          <a:ext cx="5842119" cy="5842119"/>
        </a:xfrm>
        <a:custGeom>
          <a:avLst/>
          <a:gdLst/>
          <a:ahLst/>
          <a:cxnLst/>
          <a:rect l="0" t="0" r="0" b="0"/>
          <a:pathLst>
            <a:path>
              <a:moveTo>
                <a:pt x="4939765" y="809799"/>
              </a:moveTo>
              <a:arcTo wR="2921059" hR="2921059" stAng="18822971" swAng="1485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9B09F7-A3C5-40A1-8F9C-B2E26B5B7E98}">
      <dsp:nvSpPr>
        <dsp:cNvPr id="0" name=""/>
        <dsp:cNvSpPr/>
      </dsp:nvSpPr>
      <dsp:spPr>
        <a:xfrm>
          <a:off x="6633808" y="1077596"/>
          <a:ext cx="1170679" cy="8861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Sensory input/self regulation</a:t>
          </a:r>
        </a:p>
      </dsp:txBody>
      <dsp:txXfrm>
        <a:off x="6677066" y="1120854"/>
        <a:ext cx="1084163" cy="799636"/>
      </dsp:txXfrm>
    </dsp:sp>
    <dsp:sp modelId="{88901876-D0F1-45ED-98F7-78407D8BDB66}">
      <dsp:nvSpPr>
        <dsp:cNvPr id="0" name=""/>
        <dsp:cNvSpPr/>
      </dsp:nvSpPr>
      <dsp:spPr>
        <a:xfrm>
          <a:off x="1894103" y="258963"/>
          <a:ext cx="5842119" cy="5842119"/>
        </a:xfrm>
        <a:custGeom>
          <a:avLst/>
          <a:gdLst/>
          <a:ahLst/>
          <a:cxnLst/>
          <a:rect l="0" t="0" r="0" b="0"/>
          <a:pathLst>
            <a:path>
              <a:moveTo>
                <a:pt x="5578339" y="1708024"/>
              </a:moveTo>
              <a:arcTo wR="2921059" hR="2921059" stAng="20127812" swAng="41110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ACD532-62F0-4273-87F2-CC1BFCE19E03}">
      <dsp:nvSpPr>
        <dsp:cNvPr id="0" name=""/>
        <dsp:cNvSpPr/>
      </dsp:nvSpPr>
      <dsp:spPr>
        <a:xfrm>
          <a:off x="7016083" y="2296061"/>
          <a:ext cx="1397683" cy="10637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Key Skills</a:t>
          </a:r>
        </a:p>
      </dsp:txBody>
      <dsp:txXfrm>
        <a:off x="7068010" y="2347988"/>
        <a:ext cx="1293829" cy="959880"/>
      </dsp:txXfrm>
    </dsp:sp>
    <dsp:sp modelId="{8E928AC7-598E-4286-9C44-1A260F08E7ED}">
      <dsp:nvSpPr>
        <dsp:cNvPr id="0" name=""/>
        <dsp:cNvSpPr/>
      </dsp:nvSpPr>
      <dsp:spPr>
        <a:xfrm>
          <a:off x="1894103" y="258963"/>
          <a:ext cx="5842119" cy="5842119"/>
        </a:xfrm>
        <a:custGeom>
          <a:avLst/>
          <a:gdLst/>
          <a:ahLst/>
          <a:cxnLst/>
          <a:rect l="0" t="0" r="0" b="0"/>
          <a:pathLst>
            <a:path>
              <a:moveTo>
                <a:pt x="5836409" y="3103624"/>
              </a:moveTo>
              <a:arcTo wR="2921059" hR="2921059" stAng="214997" swAng="32273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E54F93-FDC9-4BB0-A36F-DBE87E7E9277}">
      <dsp:nvSpPr>
        <dsp:cNvPr id="0" name=""/>
        <dsp:cNvSpPr/>
      </dsp:nvSpPr>
      <dsp:spPr>
        <a:xfrm>
          <a:off x="6824456" y="3637835"/>
          <a:ext cx="1443890" cy="11560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Accreditation &amp; Qualification</a:t>
          </a:r>
        </a:p>
      </dsp:txBody>
      <dsp:txXfrm>
        <a:off x="6880888" y="3694267"/>
        <a:ext cx="1331026" cy="1043157"/>
      </dsp:txXfrm>
    </dsp:sp>
    <dsp:sp modelId="{ABEF824A-4CD8-47E1-B4ED-7057824FAEBB}">
      <dsp:nvSpPr>
        <dsp:cNvPr id="0" name=""/>
        <dsp:cNvSpPr/>
      </dsp:nvSpPr>
      <dsp:spPr>
        <a:xfrm>
          <a:off x="1894103" y="258963"/>
          <a:ext cx="5842119" cy="5842119"/>
        </a:xfrm>
        <a:custGeom>
          <a:avLst/>
          <a:gdLst/>
          <a:ahLst/>
          <a:cxnLst/>
          <a:rect l="0" t="0" r="0" b="0"/>
          <a:pathLst>
            <a:path>
              <a:moveTo>
                <a:pt x="5355390" y="4535565"/>
              </a:moveTo>
              <a:arcTo wR="2921059" hR="2921059" stAng="2013197" swAng="9307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4E76C5-2BB6-4D00-9CB1-2F1EC667DB29}">
      <dsp:nvSpPr>
        <dsp:cNvPr id="0" name=""/>
        <dsp:cNvSpPr/>
      </dsp:nvSpPr>
      <dsp:spPr>
        <a:xfrm>
          <a:off x="6035515" y="4860499"/>
          <a:ext cx="1433336" cy="10119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Off-site learning</a:t>
          </a:r>
        </a:p>
      </dsp:txBody>
      <dsp:txXfrm>
        <a:off x="6084914" y="4909898"/>
        <a:ext cx="1334538" cy="913140"/>
      </dsp:txXfrm>
    </dsp:sp>
    <dsp:sp modelId="{3B8C001C-3F95-49E8-BD31-857901AB4F5F}">
      <dsp:nvSpPr>
        <dsp:cNvPr id="0" name=""/>
        <dsp:cNvSpPr/>
      </dsp:nvSpPr>
      <dsp:spPr>
        <a:xfrm>
          <a:off x="4424023" y="5523948"/>
          <a:ext cx="5842119" cy="5842119"/>
        </a:xfrm>
        <a:custGeom>
          <a:avLst/>
          <a:gdLst/>
          <a:ahLst/>
          <a:cxnLst/>
          <a:rect l="0" t="0" r="0" b="0"/>
          <a:pathLst>
            <a:path>
              <a:moveTo>
                <a:pt x="1612377" y="309558"/>
              </a:moveTo>
              <a:arcTo wR="2921059" hR="2921059" stAng="14603010" swAng="11418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EBF0DE-6A58-49DA-B582-E6BA36F6DBF8}">
      <dsp:nvSpPr>
        <dsp:cNvPr id="0" name=""/>
        <dsp:cNvSpPr/>
      </dsp:nvSpPr>
      <dsp:spPr>
        <a:xfrm>
          <a:off x="4903693" y="5490391"/>
          <a:ext cx="1221056" cy="1051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Social skills, active citizens</a:t>
          </a:r>
        </a:p>
      </dsp:txBody>
      <dsp:txXfrm>
        <a:off x="4955029" y="5541727"/>
        <a:ext cx="1118384" cy="948950"/>
      </dsp:txXfrm>
    </dsp:sp>
    <dsp:sp modelId="{BD2FB66A-A01E-4BC7-B425-3E9EA67E2707}">
      <dsp:nvSpPr>
        <dsp:cNvPr id="0" name=""/>
        <dsp:cNvSpPr/>
      </dsp:nvSpPr>
      <dsp:spPr>
        <a:xfrm>
          <a:off x="1894115" y="258964"/>
          <a:ext cx="5842119" cy="5842119"/>
        </a:xfrm>
        <a:custGeom>
          <a:avLst/>
          <a:gdLst/>
          <a:ahLst/>
          <a:cxnLst/>
          <a:rect l="0" t="0" r="0" b="0"/>
          <a:pathLst>
            <a:path>
              <a:moveTo>
                <a:pt x="3007913" y="5840828"/>
              </a:moveTo>
              <a:arcTo wR="2921059" hR="2921059" stAng="5297769" swAng="19209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C60435-141B-41FE-AB01-B0BAF1B2C3FE}">
      <dsp:nvSpPr>
        <dsp:cNvPr id="0" name=""/>
        <dsp:cNvSpPr/>
      </dsp:nvSpPr>
      <dsp:spPr>
        <a:xfrm>
          <a:off x="3495053" y="5519817"/>
          <a:ext cx="1242107" cy="9927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Core subjects</a:t>
          </a:r>
        </a:p>
      </dsp:txBody>
      <dsp:txXfrm>
        <a:off x="3543516" y="5568280"/>
        <a:ext cx="1145181" cy="895845"/>
      </dsp:txXfrm>
    </dsp:sp>
    <dsp:sp modelId="{E9EF45A9-790C-4E4F-A0CA-EF982D8CB079}">
      <dsp:nvSpPr>
        <dsp:cNvPr id="0" name=""/>
        <dsp:cNvSpPr/>
      </dsp:nvSpPr>
      <dsp:spPr>
        <a:xfrm>
          <a:off x="1894103" y="258963"/>
          <a:ext cx="5842119" cy="5842119"/>
        </a:xfrm>
        <a:custGeom>
          <a:avLst/>
          <a:gdLst/>
          <a:ahLst/>
          <a:cxnLst/>
          <a:rect l="0" t="0" r="0" b="0"/>
          <a:pathLst>
            <a:path>
              <a:moveTo>
                <a:pt x="1600712" y="5526683"/>
              </a:moveTo>
              <a:arcTo wR="2921059" hR="2921059" stAng="7012362" swAng="3084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CC44CF-668D-4838-B0AD-349C54AEE63B}">
      <dsp:nvSpPr>
        <dsp:cNvPr id="0" name=""/>
        <dsp:cNvSpPr/>
      </dsp:nvSpPr>
      <dsp:spPr>
        <a:xfrm>
          <a:off x="2285034" y="4898031"/>
          <a:ext cx="1186214" cy="9368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Preparation for Adulthood, Increased independence</a:t>
          </a:r>
        </a:p>
      </dsp:txBody>
      <dsp:txXfrm>
        <a:off x="2330768" y="4943765"/>
        <a:ext cx="1094746" cy="845405"/>
      </dsp:txXfrm>
    </dsp:sp>
    <dsp:sp modelId="{732079DB-4EEA-4351-AC51-0D521DAB5E74}">
      <dsp:nvSpPr>
        <dsp:cNvPr id="0" name=""/>
        <dsp:cNvSpPr/>
      </dsp:nvSpPr>
      <dsp:spPr>
        <a:xfrm>
          <a:off x="1894103" y="258963"/>
          <a:ext cx="5842119" cy="5842119"/>
        </a:xfrm>
        <a:custGeom>
          <a:avLst/>
          <a:gdLst/>
          <a:ahLst/>
          <a:cxnLst/>
          <a:rect l="0" t="0" r="0" b="0"/>
          <a:pathLst>
            <a:path>
              <a:moveTo>
                <a:pt x="557776" y="4637883"/>
              </a:moveTo>
              <a:arcTo wR="2921059" hR="2921059" stAng="8640193" swAng="16897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1D5163-BF2C-4117-97F1-4C0E9FF9406D}">
      <dsp:nvSpPr>
        <dsp:cNvPr id="0" name=""/>
        <dsp:cNvSpPr/>
      </dsp:nvSpPr>
      <dsp:spPr>
        <a:xfrm>
          <a:off x="1432559" y="3654262"/>
          <a:ext cx="1302730" cy="11231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Communication – written, verbal, non-verbal</a:t>
          </a:r>
        </a:p>
      </dsp:txBody>
      <dsp:txXfrm>
        <a:off x="1487387" y="3709090"/>
        <a:ext cx="1193074" cy="1013509"/>
      </dsp:txXfrm>
    </dsp:sp>
    <dsp:sp modelId="{7405FDC0-AE29-42B5-978D-C0D9F49FFD7C}">
      <dsp:nvSpPr>
        <dsp:cNvPr id="0" name=""/>
        <dsp:cNvSpPr/>
      </dsp:nvSpPr>
      <dsp:spPr>
        <a:xfrm>
          <a:off x="1894103" y="258963"/>
          <a:ext cx="5842119" cy="5842119"/>
        </a:xfrm>
        <a:custGeom>
          <a:avLst/>
          <a:gdLst/>
          <a:ahLst/>
          <a:cxnLst/>
          <a:rect l="0" t="0" r="0" b="0"/>
          <a:pathLst>
            <a:path>
              <a:moveTo>
                <a:pt x="38376" y="3392999"/>
              </a:moveTo>
              <a:arcTo wR="2921059" hR="2921059" stAng="10242137" swAng="26889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9646A0-7C70-43D8-8173-01C550437C18}">
      <dsp:nvSpPr>
        <dsp:cNvPr id="0" name=""/>
        <dsp:cNvSpPr/>
      </dsp:nvSpPr>
      <dsp:spPr>
        <a:xfrm>
          <a:off x="1273571" y="2232907"/>
          <a:ext cx="1283658" cy="11900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National Curriculum</a:t>
          </a:r>
        </a:p>
      </dsp:txBody>
      <dsp:txXfrm>
        <a:off x="1331664" y="2291000"/>
        <a:ext cx="1167472" cy="1073856"/>
      </dsp:txXfrm>
    </dsp:sp>
    <dsp:sp modelId="{E851BE4F-C464-41D7-A650-0750E1FA53E9}">
      <dsp:nvSpPr>
        <dsp:cNvPr id="0" name=""/>
        <dsp:cNvSpPr/>
      </dsp:nvSpPr>
      <dsp:spPr>
        <a:xfrm>
          <a:off x="1894103" y="258963"/>
          <a:ext cx="5842119" cy="5842119"/>
        </a:xfrm>
        <a:custGeom>
          <a:avLst/>
          <a:gdLst/>
          <a:ahLst/>
          <a:cxnLst/>
          <a:rect l="0" t="0" r="0" b="0"/>
          <a:pathLst>
            <a:path>
              <a:moveTo>
                <a:pt x="158435" y="1972113"/>
              </a:moveTo>
              <a:arcTo wR="2921059" hR="2921059" stAng="11937439" swAng="22325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ACF525-D467-43FC-98B0-C98719DA74A0}">
      <dsp:nvSpPr>
        <dsp:cNvPr id="0" name=""/>
        <dsp:cNvSpPr/>
      </dsp:nvSpPr>
      <dsp:spPr>
        <a:xfrm>
          <a:off x="1803521" y="989340"/>
          <a:ext cx="1215313" cy="10626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Money Skills, understanding value of money</a:t>
          </a:r>
        </a:p>
      </dsp:txBody>
      <dsp:txXfrm>
        <a:off x="1855396" y="1041215"/>
        <a:ext cx="1111563" cy="958914"/>
      </dsp:txXfrm>
    </dsp:sp>
    <dsp:sp modelId="{2CE67043-888A-4956-AF7F-5CFE7F0CBD64}">
      <dsp:nvSpPr>
        <dsp:cNvPr id="0" name=""/>
        <dsp:cNvSpPr/>
      </dsp:nvSpPr>
      <dsp:spPr>
        <a:xfrm>
          <a:off x="-2011509" y="-4085399"/>
          <a:ext cx="5842119" cy="5842119"/>
        </a:xfrm>
        <a:custGeom>
          <a:avLst/>
          <a:gdLst/>
          <a:ahLst/>
          <a:cxnLst/>
          <a:rect l="0" t="0" r="0" b="0"/>
          <a:pathLst>
            <a:path>
              <a:moveTo>
                <a:pt x="4894038" y="5075113"/>
              </a:moveTo>
              <a:arcTo wR="2921059" hR="2921059" stAng="2850735" swAng="6383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9962D3-1EEF-48B6-A518-7D80855458F7}">
      <dsp:nvSpPr>
        <dsp:cNvPr id="0" name=""/>
        <dsp:cNvSpPr/>
      </dsp:nvSpPr>
      <dsp:spPr>
        <a:xfrm>
          <a:off x="2841776" y="79300"/>
          <a:ext cx="1231805" cy="10285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Careers Guidance/ work skills</a:t>
          </a:r>
        </a:p>
      </dsp:txBody>
      <dsp:txXfrm>
        <a:off x="2891984" y="129508"/>
        <a:ext cx="1131389" cy="928090"/>
      </dsp:txXfrm>
    </dsp:sp>
    <dsp:sp modelId="{5F6EF3E6-5293-4DD4-8F92-E8A7FB15540C}">
      <dsp:nvSpPr>
        <dsp:cNvPr id="0" name=""/>
        <dsp:cNvSpPr/>
      </dsp:nvSpPr>
      <dsp:spPr>
        <a:xfrm>
          <a:off x="1894103" y="258963"/>
          <a:ext cx="5842119" cy="5842119"/>
        </a:xfrm>
        <a:custGeom>
          <a:avLst/>
          <a:gdLst/>
          <a:ahLst/>
          <a:cxnLst/>
          <a:rect l="0" t="0" r="0" b="0"/>
          <a:pathLst>
            <a:path>
              <a:moveTo>
                <a:pt x="2180850" y="95342"/>
              </a:moveTo>
              <a:arcTo wR="2921059" hR="2921059" stAng="15319256" swAng="16358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A0FA-D84D-49C6-B283-884BFB2BA2D1}">
      <dsp:nvSpPr>
        <dsp:cNvPr id="0" name=""/>
        <dsp:cNvSpPr/>
      </dsp:nvSpPr>
      <dsp:spPr>
        <a:xfrm>
          <a:off x="4211591" y="-247232"/>
          <a:ext cx="1207144" cy="10123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Outdoor learning</a:t>
          </a:r>
        </a:p>
      </dsp:txBody>
      <dsp:txXfrm>
        <a:off x="4261012" y="-197811"/>
        <a:ext cx="1108302" cy="913550"/>
      </dsp:txXfrm>
    </dsp:sp>
    <dsp:sp modelId="{79A89689-4288-43B7-8F9F-4E2437FB426A}">
      <dsp:nvSpPr>
        <dsp:cNvPr id="0" name=""/>
        <dsp:cNvSpPr/>
      </dsp:nvSpPr>
      <dsp:spPr>
        <a:xfrm>
          <a:off x="1894103" y="258963"/>
          <a:ext cx="5842119" cy="5842119"/>
        </a:xfrm>
        <a:custGeom>
          <a:avLst/>
          <a:gdLst/>
          <a:ahLst/>
          <a:cxnLst/>
          <a:rect l="0" t="0" r="0" b="0"/>
          <a:pathLst>
            <a:path>
              <a:moveTo>
                <a:pt x="3525563" y="63234"/>
              </a:moveTo>
              <a:arcTo wR="2921059" hR="2921059" stAng="16916608" swAng="10977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6C1483-825A-4DBC-B206-895CD850C425}">
      <dsp:nvSpPr>
        <dsp:cNvPr id="0" name=""/>
        <dsp:cNvSpPr/>
      </dsp:nvSpPr>
      <dsp:spPr>
        <a:xfrm>
          <a:off x="5511519" y="98921"/>
          <a:ext cx="1322256" cy="98926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Independence skills</a:t>
          </a:r>
        </a:p>
      </dsp:txBody>
      <dsp:txXfrm>
        <a:off x="5559811" y="147213"/>
        <a:ext cx="1225672" cy="892680"/>
      </dsp:txXfrm>
    </dsp:sp>
    <dsp:sp modelId="{7F5CAD01-636A-46A9-A1E3-9E2F115B0798}">
      <dsp:nvSpPr>
        <dsp:cNvPr id="0" name=""/>
        <dsp:cNvSpPr/>
      </dsp:nvSpPr>
      <dsp:spPr>
        <a:xfrm>
          <a:off x="1894103" y="258963"/>
          <a:ext cx="5842119" cy="5842119"/>
        </a:xfrm>
        <a:custGeom>
          <a:avLst/>
          <a:gdLst/>
          <a:ahLst/>
          <a:cxnLst/>
          <a:rect l="0" t="0" r="0" b="0"/>
          <a:pathLst>
            <a:path>
              <a:moveTo>
                <a:pt x="4939765" y="809799"/>
              </a:moveTo>
              <a:arcTo wR="2921059" hR="2921059" stAng="18822971" swAng="14856"/>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9B09F7-A3C5-40A1-8F9C-B2E26B5B7E98}">
      <dsp:nvSpPr>
        <dsp:cNvPr id="0" name=""/>
        <dsp:cNvSpPr/>
      </dsp:nvSpPr>
      <dsp:spPr>
        <a:xfrm>
          <a:off x="6633808" y="1077596"/>
          <a:ext cx="1170679" cy="8861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Financial awareness</a:t>
          </a:r>
        </a:p>
      </dsp:txBody>
      <dsp:txXfrm>
        <a:off x="6677066" y="1120854"/>
        <a:ext cx="1084163" cy="799636"/>
      </dsp:txXfrm>
    </dsp:sp>
    <dsp:sp modelId="{88901876-D0F1-45ED-98F7-78407D8BDB66}">
      <dsp:nvSpPr>
        <dsp:cNvPr id="0" name=""/>
        <dsp:cNvSpPr/>
      </dsp:nvSpPr>
      <dsp:spPr>
        <a:xfrm>
          <a:off x="1894103" y="258963"/>
          <a:ext cx="5842119" cy="5842119"/>
        </a:xfrm>
        <a:custGeom>
          <a:avLst/>
          <a:gdLst/>
          <a:ahLst/>
          <a:cxnLst/>
          <a:rect l="0" t="0" r="0" b="0"/>
          <a:pathLst>
            <a:path>
              <a:moveTo>
                <a:pt x="5578339" y="1708024"/>
              </a:moveTo>
              <a:arcTo wR="2921059" hR="2921059" stAng="20127812" swAng="41110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ACD532-62F0-4273-87F2-CC1BFCE19E03}">
      <dsp:nvSpPr>
        <dsp:cNvPr id="0" name=""/>
        <dsp:cNvSpPr/>
      </dsp:nvSpPr>
      <dsp:spPr>
        <a:xfrm>
          <a:off x="7016083" y="2296061"/>
          <a:ext cx="1397683" cy="10637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Key Skills</a:t>
          </a:r>
        </a:p>
      </dsp:txBody>
      <dsp:txXfrm>
        <a:off x="7068010" y="2347988"/>
        <a:ext cx="1293829" cy="959880"/>
      </dsp:txXfrm>
    </dsp:sp>
    <dsp:sp modelId="{8E928AC7-598E-4286-9C44-1A260F08E7ED}">
      <dsp:nvSpPr>
        <dsp:cNvPr id="0" name=""/>
        <dsp:cNvSpPr/>
      </dsp:nvSpPr>
      <dsp:spPr>
        <a:xfrm>
          <a:off x="1894103" y="258963"/>
          <a:ext cx="5842119" cy="5842119"/>
        </a:xfrm>
        <a:custGeom>
          <a:avLst/>
          <a:gdLst/>
          <a:ahLst/>
          <a:cxnLst/>
          <a:rect l="0" t="0" r="0" b="0"/>
          <a:pathLst>
            <a:path>
              <a:moveTo>
                <a:pt x="5836409" y="3103624"/>
              </a:moveTo>
              <a:arcTo wR="2921059" hR="2921059" stAng="214997" swAng="32273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E54F93-FDC9-4BB0-A36F-DBE87E7E9277}">
      <dsp:nvSpPr>
        <dsp:cNvPr id="0" name=""/>
        <dsp:cNvSpPr/>
      </dsp:nvSpPr>
      <dsp:spPr>
        <a:xfrm>
          <a:off x="6824456" y="3637835"/>
          <a:ext cx="1443890" cy="11560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Accreditation and Qualifications</a:t>
          </a:r>
        </a:p>
      </dsp:txBody>
      <dsp:txXfrm>
        <a:off x="6880888" y="3694267"/>
        <a:ext cx="1331026" cy="1043157"/>
      </dsp:txXfrm>
    </dsp:sp>
    <dsp:sp modelId="{ABEF824A-4CD8-47E1-B4ED-7057824FAEBB}">
      <dsp:nvSpPr>
        <dsp:cNvPr id="0" name=""/>
        <dsp:cNvSpPr/>
      </dsp:nvSpPr>
      <dsp:spPr>
        <a:xfrm>
          <a:off x="1894103" y="258963"/>
          <a:ext cx="5842119" cy="5842119"/>
        </a:xfrm>
        <a:custGeom>
          <a:avLst/>
          <a:gdLst/>
          <a:ahLst/>
          <a:cxnLst/>
          <a:rect l="0" t="0" r="0" b="0"/>
          <a:pathLst>
            <a:path>
              <a:moveTo>
                <a:pt x="5355390" y="4535565"/>
              </a:moveTo>
              <a:arcTo wR="2921059" hR="2921059" stAng="2013197" swAng="9307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4E76C5-2BB6-4D00-9CB1-2F1EC667DB29}">
      <dsp:nvSpPr>
        <dsp:cNvPr id="0" name=""/>
        <dsp:cNvSpPr/>
      </dsp:nvSpPr>
      <dsp:spPr>
        <a:xfrm>
          <a:off x="6035515" y="4860499"/>
          <a:ext cx="1433336" cy="101193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Off-site learning</a:t>
          </a:r>
        </a:p>
      </dsp:txBody>
      <dsp:txXfrm>
        <a:off x="6084914" y="4909898"/>
        <a:ext cx="1334538" cy="913140"/>
      </dsp:txXfrm>
    </dsp:sp>
    <dsp:sp modelId="{3B8C001C-3F95-49E8-BD31-857901AB4F5F}">
      <dsp:nvSpPr>
        <dsp:cNvPr id="0" name=""/>
        <dsp:cNvSpPr/>
      </dsp:nvSpPr>
      <dsp:spPr>
        <a:xfrm>
          <a:off x="4424039" y="5523941"/>
          <a:ext cx="5842119" cy="5842119"/>
        </a:xfrm>
        <a:custGeom>
          <a:avLst/>
          <a:gdLst/>
          <a:ahLst/>
          <a:cxnLst/>
          <a:rect l="0" t="0" r="0" b="0"/>
          <a:pathLst>
            <a:path>
              <a:moveTo>
                <a:pt x="1612361" y="309566"/>
              </a:moveTo>
              <a:arcTo wR="2921059" hR="2921059" stAng="14602990" swAng="11418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EBF0DE-6A58-49DA-B582-E6BA36F6DBF8}">
      <dsp:nvSpPr>
        <dsp:cNvPr id="0" name=""/>
        <dsp:cNvSpPr/>
      </dsp:nvSpPr>
      <dsp:spPr>
        <a:xfrm>
          <a:off x="4903690" y="5490391"/>
          <a:ext cx="1221056" cy="105162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Social skills, relationships outside of OPG</a:t>
          </a:r>
        </a:p>
      </dsp:txBody>
      <dsp:txXfrm>
        <a:off x="4955026" y="5541727"/>
        <a:ext cx="1118384" cy="948950"/>
      </dsp:txXfrm>
    </dsp:sp>
    <dsp:sp modelId="{BD2FB66A-A01E-4BC7-B425-3E9EA67E2707}">
      <dsp:nvSpPr>
        <dsp:cNvPr id="0" name=""/>
        <dsp:cNvSpPr/>
      </dsp:nvSpPr>
      <dsp:spPr>
        <a:xfrm>
          <a:off x="1894103" y="258963"/>
          <a:ext cx="5842119" cy="5842119"/>
        </a:xfrm>
        <a:custGeom>
          <a:avLst/>
          <a:gdLst/>
          <a:ahLst/>
          <a:cxnLst/>
          <a:rect l="0" t="0" r="0" b="0"/>
          <a:pathLst>
            <a:path>
              <a:moveTo>
                <a:pt x="3007922" y="5840828"/>
              </a:moveTo>
              <a:arcTo wR="2921059" hR="2921059" stAng="5297758" swAng="19209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C60435-141B-41FE-AB01-B0BAF1B2C3FE}">
      <dsp:nvSpPr>
        <dsp:cNvPr id="0" name=""/>
        <dsp:cNvSpPr/>
      </dsp:nvSpPr>
      <dsp:spPr>
        <a:xfrm>
          <a:off x="3495053" y="5519817"/>
          <a:ext cx="1242107" cy="99277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Staying Healthy</a:t>
          </a:r>
        </a:p>
      </dsp:txBody>
      <dsp:txXfrm>
        <a:off x="3543516" y="5568280"/>
        <a:ext cx="1145181" cy="895845"/>
      </dsp:txXfrm>
    </dsp:sp>
    <dsp:sp modelId="{E9EF45A9-790C-4E4F-A0CA-EF982D8CB079}">
      <dsp:nvSpPr>
        <dsp:cNvPr id="0" name=""/>
        <dsp:cNvSpPr/>
      </dsp:nvSpPr>
      <dsp:spPr>
        <a:xfrm>
          <a:off x="1894103" y="258963"/>
          <a:ext cx="5842119" cy="5842119"/>
        </a:xfrm>
        <a:custGeom>
          <a:avLst/>
          <a:gdLst/>
          <a:ahLst/>
          <a:cxnLst/>
          <a:rect l="0" t="0" r="0" b="0"/>
          <a:pathLst>
            <a:path>
              <a:moveTo>
                <a:pt x="1600712" y="5526683"/>
              </a:moveTo>
              <a:arcTo wR="2921059" hR="2921059" stAng="7012362" swAng="3084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CC44CF-668D-4838-B0AD-349C54AEE63B}">
      <dsp:nvSpPr>
        <dsp:cNvPr id="0" name=""/>
        <dsp:cNvSpPr/>
      </dsp:nvSpPr>
      <dsp:spPr>
        <a:xfrm>
          <a:off x="2285034" y="4898031"/>
          <a:ext cx="1186214" cy="9368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Preparation for Adulthood</a:t>
          </a:r>
        </a:p>
      </dsp:txBody>
      <dsp:txXfrm>
        <a:off x="2330768" y="4943765"/>
        <a:ext cx="1094746" cy="845405"/>
      </dsp:txXfrm>
    </dsp:sp>
    <dsp:sp modelId="{732079DB-4EEA-4351-AC51-0D521DAB5E74}">
      <dsp:nvSpPr>
        <dsp:cNvPr id="0" name=""/>
        <dsp:cNvSpPr/>
      </dsp:nvSpPr>
      <dsp:spPr>
        <a:xfrm>
          <a:off x="1894103" y="258963"/>
          <a:ext cx="5842119" cy="5842119"/>
        </a:xfrm>
        <a:custGeom>
          <a:avLst/>
          <a:gdLst/>
          <a:ahLst/>
          <a:cxnLst/>
          <a:rect l="0" t="0" r="0" b="0"/>
          <a:pathLst>
            <a:path>
              <a:moveTo>
                <a:pt x="557776" y="4637883"/>
              </a:moveTo>
              <a:arcTo wR="2921059" hR="2921059" stAng="8640193" swAng="16897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1D5163-BF2C-4117-97F1-4C0E9FF9406D}">
      <dsp:nvSpPr>
        <dsp:cNvPr id="0" name=""/>
        <dsp:cNvSpPr/>
      </dsp:nvSpPr>
      <dsp:spPr>
        <a:xfrm>
          <a:off x="1432559" y="3654262"/>
          <a:ext cx="1302730" cy="11231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Effective Communication</a:t>
          </a:r>
        </a:p>
      </dsp:txBody>
      <dsp:txXfrm>
        <a:off x="1487387" y="3709090"/>
        <a:ext cx="1193074" cy="1013509"/>
      </dsp:txXfrm>
    </dsp:sp>
    <dsp:sp modelId="{7405FDC0-AE29-42B5-978D-C0D9F49FFD7C}">
      <dsp:nvSpPr>
        <dsp:cNvPr id="0" name=""/>
        <dsp:cNvSpPr/>
      </dsp:nvSpPr>
      <dsp:spPr>
        <a:xfrm>
          <a:off x="1894103" y="258963"/>
          <a:ext cx="5842119" cy="5842119"/>
        </a:xfrm>
        <a:custGeom>
          <a:avLst/>
          <a:gdLst/>
          <a:ahLst/>
          <a:cxnLst/>
          <a:rect l="0" t="0" r="0" b="0"/>
          <a:pathLst>
            <a:path>
              <a:moveTo>
                <a:pt x="38376" y="3392999"/>
              </a:moveTo>
              <a:arcTo wR="2921059" hR="2921059" stAng="10242137" swAng="26889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9646A0-7C70-43D8-8173-01C550437C18}">
      <dsp:nvSpPr>
        <dsp:cNvPr id="0" name=""/>
        <dsp:cNvSpPr/>
      </dsp:nvSpPr>
      <dsp:spPr>
        <a:xfrm>
          <a:off x="1273571" y="2232907"/>
          <a:ext cx="1283658" cy="11900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Life skills – budgeting, cleaning, cooking</a:t>
          </a:r>
        </a:p>
      </dsp:txBody>
      <dsp:txXfrm>
        <a:off x="1331664" y="2291000"/>
        <a:ext cx="1167472" cy="1073856"/>
      </dsp:txXfrm>
    </dsp:sp>
    <dsp:sp modelId="{E851BE4F-C464-41D7-A650-0750E1FA53E9}">
      <dsp:nvSpPr>
        <dsp:cNvPr id="0" name=""/>
        <dsp:cNvSpPr/>
      </dsp:nvSpPr>
      <dsp:spPr>
        <a:xfrm>
          <a:off x="1894103" y="258963"/>
          <a:ext cx="5842119" cy="5842119"/>
        </a:xfrm>
        <a:custGeom>
          <a:avLst/>
          <a:gdLst/>
          <a:ahLst/>
          <a:cxnLst/>
          <a:rect l="0" t="0" r="0" b="0"/>
          <a:pathLst>
            <a:path>
              <a:moveTo>
                <a:pt x="158435" y="1972113"/>
              </a:moveTo>
              <a:arcTo wR="2921059" hR="2921059" stAng="11937439" swAng="22325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ACF525-D467-43FC-98B0-C98719DA74A0}">
      <dsp:nvSpPr>
        <dsp:cNvPr id="0" name=""/>
        <dsp:cNvSpPr/>
      </dsp:nvSpPr>
      <dsp:spPr>
        <a:xfrm>
          <a:off x="1803521" y="989340"/>
          <a:ext cx="1215313" cy="106266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Work Experience/ apprenticeship</a:t>
          </a:r>
        </a:p>
      </dsp:txBody>
      <dsp:txXfrm>
        <a:off x="1855396" y="1041215"/>
        <a:ext cx="1111563" cy="958914"/>
      </dsp:txXfrm>
    </dsp:sp>
    <dsp:sp modelId="{2CE67043-888A-4956-AF7F-5CFE7F0CBD64}">
      <dsp:nvSpPr>
        <dsp:cNvPr id="0" name=""/>
        <dsp:cNvSpPr/>
      </dsp:nvSpPr>
      <dsp:spPr>
        <a:xfrm>
          <a:off x="-2011509" y="-4085399"/>
          <a:ext cx="5842119" cy="5842119"/>
        </a:xfrm>
        <a:custGeom>
          <a:avLst/>
          <a:gdLst/>
          <a:ahLst/>
          <a:cxnLst/>
          <a:rect l="0" t="0" r="0" b="0"/>
          <a:pathLst>
            <a:path>
              <a:moveTo>
                <a:pt x="4894038" y="5075113"/>
              </a:moveTo>
              <a:arcTo wR="2921059" hR="2921059" stAng="2850735" swAng="6383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9962D3-1EEF-48B6-A518-7D80855458F7}">
      <dsp:nvSpPr>
        <dsp:cNvPr id="0" name=""/>
        <dsp:cNvSpPr/>
      </dsp:nvSpPr>
      <dsp:spPr>
        <a:xfrm>
          <a:off x="2841776" y="79300"/>
          <a:ext cx="1231805" cy="102850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Education off-site, college</a:t>
          </a:r>
        </a:p>
      </dsp:txBody>
      <dsp:txXfrm>
        <a:off x="2891984" y="129508"/>
        <a:ext cx="1131389" cy="928090"/>
      </dsp:txXfrm>
    </dsp:sp>
    <dsp:sp modelId="{5F6EF3E6-5293-4DD4-8F92-E8A7FB15540C}">
      <dsp:nvSpPr>
        <dsp:cNvPr id="0" name=""/>
        <dsp:cNvSpPr/>
      </dsp:nvSpPr>
      <dsp:spPr>
        <a:xfrm>
          <a:off x="1894103" y="258963"/>
          <a:ext cx="5842119" cy="5842119"/>
        </a:xfrm>
        <a:custGeom>
          <a:avLst/>
          <a:gdLst/>
          <a:ahLst/>
          <a:cxnLst/>
          <a:rect l="0" t="0" r="0" b="0"/>
          <a:pathLst>
            <a:path>
              <a:moveTo>
                <a:pt x="2180850" y="95342"/>
              </a:moveTo>
              <a:arcTo wR="2921059" hR="2921059" stAng="15319256" swAng="16358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0.6695</cdr:x>
      <cdr:y>0.67896</cdr:y>
    </cdr:from>
    <cdr:to>
      <cdr:x>0.83333</cdr:x>
      <cdr:y>0.7497</cdr:y>
    </cdr:to>
    <cdr:sp macro="" textlink="">
      <cdr:nvSpPr>
        <cdr:cNvPr id="2" name="TextBox 14">
          <a:extLst xmlns:a="http://schemas.openxmlformats.org/drawingml/2006/main">
            <a:ext uri="{FF2B5EF4-FFF2-40B4-BE49-F238E27FC236}">
              <a16:creationId xmlns:a16="http://schemas.microsoft.com/office/drawing/2014/main" id="{FC53E3A2-AE40-4FB0-B284-CDCDCF1A9D9D}"/>
            </a:ext>
          </a:extLst>
        </cdr:cNvPr>
        <cdr:cNvSpPr txBox="1"/>
      </cdr:nvSpPr>
      <cdr:spPr>
        <a:xfrm xmlns:a="http://schemas.openxmlformats.org/drawingml/2006/main">
          <a:off x="7040218" y="2954402"/>
          <a:ext cx="1722783" cy="307777"/>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400" dirty="0">
              <a:solidFill>
                <a:schemeClr val="bg1"/>
              </a:solidFill>
            </a:rPr>
            <a:t>Post 16 provision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9065-76CF-44DF-AC14-A76309E53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19321E-2024-46F2-8FEB-A7A6D807758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F87789-3F79-457D-B54B-87C7E803CDBD}"/>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5" name="Footer Placeholder 4">
            <a:extLst>
              <a:ext uri="{FF2B5EF4-FFF2-40B4-BE49-F238E27FC236}">
                <a16:creationId xmlns:a16="http://schemas.microsoft.com/office/drawing/2014/main" id="{15DD4E4F-E4A9-4E63-AF56-8E3F4CC631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346D1-C023-4956-8830-9BDC79844D37}"/>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35148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2DA-3F6A-4A4C-80A8-3A7E5E803D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30FD0C-FAAA-453F-886D-4F50EA03C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0C192B-BDEF-461F-BF60-2F58FF795566}"/>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5" name="Footer Placeholder 4">
            <a:extLst>
              <a:ext uri="{FF2B5EF4-FFF2-40B4-BE49-F238E27FC236}">
                <a16:creationId xmlns:a16="http://schemas.microsoft.com/office/drawing/2014/main" id="{2CB8DC00-1ABE-4EE4-9381-7A7B27725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A82F-6C9D-4D87-9692-BDA5F291C784}"/>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11134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629B5-D631-4F22-81E2-617C9A27BAC2}"/>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6B78E-3FD5-4B05-9543-8AD212B4BCE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4B4C04-960D-4525-9DF7-8F24781BF3C3}"/>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5" name="Footer Placeholder 4">
            <a:extLst>
              <a:ext uri="{FF2B5EF4-FFF2-40B4-BE49-F238E27FC236}">
                <a16:creationId xmlns:a16="http://schemas.microsoft.com/office/drawing/2014/main" id="{DDF3DC49-03B5-4661-AF43-A3D51276C1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E677C-5696-4156-AC98-A70D4DDEB492}"/>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243568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C426-D7AE-415F-924D-039DF46E3A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8FF80F-50CF-426F-9AEB-0278E971D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F0B7FC-6D3E-46A3-B37E-5959FC170564}"/>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5" name="Footer Placeholder 4">
            <a:extLst>
              <a:ext uri="{FF2B5EF4-FFF2-40B4-BE49-F238E27FC236}">
                <a16:creationId xmlns:a16="http://schemas.microsoft.com/office/drawing/2014/main" id="{AD432742-428A-48D5-8BCC-33CAE0C89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3900DE-11F3-410C-A6DB-4D32E23BDE07}"/>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228739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06F9-E403-436E-B0E1-BA7AAA1ADB1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92BF57-C1D8-4536-BBEA-D8B7719CEED0}"/>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1B3FD-C875-4B2F-90A5-0DCB937964C6}"/>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5" name="Footer Placeholder 4">
            <a:extLst>
              <a:ext uri="{FF2B5EF4-FFF2-40B4-BE49-F238E27FC236}">
                <a16:creationId xmlns:a16="http://schemas.microsoft.com/office/drawing/2014/main" id="{597A0C65-F0E1-4D6C-9651-50C53A083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DFD5E-C23F-4D14-AE34-82F4E47E65DB}"/>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55929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5656-AD73-4E66-92F9-14D6C8D5E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1757AD-78D2-4C19-B686-6C23B550ADD2}"/>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4C77AD-C743-47F7-8EE1-5B2E085F31B4}"/>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CBB72D-68BC-4EAD-AE24-CA8AC9C8EA55}"/>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6" name="Footer Placeholder 5">
            <a:extLst>
              <a:ext uri="{FF2B5EF4-FFF2-40B4-BE49-F238E27FC236}">
                <a16:creationId xmlns:a16="http://schemas.microsoft.com/office/drawing/2014/main" id="{86D28108-38EB-4EBB-8CAE-981E23DD39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923EA-17AF-4181-BAB5-45ADA93B065F}"/>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36116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9638-7E25-47B2-BE6B-EF1F9B04B514}"/>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422F1-651D-4BF2-A9E7-4001B9E42A43}"/>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A56C7-9C9A-4903-9368-FAF6D6964D5E}"/>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BD7BC0-1806-4C67-9843-8C22E8EF67F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4CCC6-1D54-4DFB-9EE1-3E1AE63AD81B}"/>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D25DFF-2545-481B-A24A-890BB6B7B903}"/>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8" name="Footer Placeholder 7">
            <a:extLst>
              <a:ext uri="{FF2B5EF4-FFF2-40B4-BE49-F238E27FC236}">
                <a16:creationId xmlns:a16="http://schemas.microsoft.com/office/drawing/2014/main" id="{F2E51A1B-9616-4568-88D1-792284D28F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9E190A-37B9-4044-9254-7C8A53D9A46B}"/>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9510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CE7A-107D-474D-A3A7-A60DED7003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AA25B3-0860-4EB8-A130-3BA9D5649656}"/>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4" name="Footer Placeholder 3">
            <a:extLst>
              <a:ext uri="{FF2B5EF4-FFF2-40B4-BE49-F238E27FC236}">
                <a16:creationId xmlns:a16="http://schemas.microsoft.com/office/drawing/2014/main" id="{E09ABA15-C71F-4780-B0F6-2C534ED819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2AD546-CEF4-4815-88A7-42673363CF6F}"/>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218758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D9BFC-0270-4B59-A6F3-669F57DF3E6B}"/>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3" name="Footer Placeholder 2">
            <a:extLst>
              <a:ext uri="{FF2B5EF4-FFF2-40B4-BE49-F238E27FC236}">
                <a16:creationId xmlns:a16="http://schemas.microsoft.com/office/drawing/2014/main" id="{CDCDA8ED-E673-4F0F-A129-822B4CD238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3B8132-B7B2-44DF-B42E-631C99EC118B}"/>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92801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4BC0-3E19-4C46-A4A5-098F01B1A314}"/>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84E52-0500-4CAF-AE1D-4F524CC2C86C}"/>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267D33-C614-4A09-B678-5F090959A3F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DF4563C-463E-46E8-AB12-419ABBE23C51}"/>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6" name="Footer Placeholder 5">
            <a:extLst>
              <a:ext uri="{FF2B5EF4-FFF2-40B4-BE49-F238E27FC236}">
                <a16:creationId xmlns:a16="http://schemas.microsoft.com/office/drawing/2014/main" id="{9DF9675C-E9C9-49F2-BAC5-09EBCAB9C5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7E394-F5EF-4A58-B10A-4AD1F6B29A48}"/>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8608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D5-0932-4D8A-881B-E33D86F77724}"/>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6890C9-D017-4051-9DFC-9C5C77F2257E}"/>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44C54E9A-F142-4889-B785-2D2B1BC856B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456962C-D3A0-4E11-B4C3-A46175586BD5}"/>
              </a:ext>
            </a:extLst>
          </p:cNvPr>
          <p:cNvSpPr>
            <a:spLocks noGrp="1"/>
          </p:cNvSpPr>
          <p:nvPr>
            <p:ph type="dt" sz="half" idx="10"/>
          </p:nvPr>
        </p:nvSpPr>
        <p:spPr/>
        <p:txBody>
          <a:bodyPr/>
          <a:lstStyle/>
          <a:p>
            <a:fld id="{177830CB-C875-43C1-8781-94A87B623AF3}" type="datetimeFigureOut">
              <a:rPr lang="en-GB" smtClean="0"/>
              <a:t>29/09/2023</a:t>
            </a:fld>
            <a:endParaRPr lang="en-GB"/>
          </a:p>
        </p:txBody>
      </p:sp>
      <p:sp>
        <p:nvSpPr>
          <p:cNvPr id="6" name="Footer Placeholder 5">
            <a:extLst>
              <a:ext uri="{FF2B5EF4-FFF2-40B4-BE49-F238E27FC236}">
                <a16:creationId xmlns:a16="http://schemas.microsoft.com/office/drawing/2014/main" id="{88EA3819-6F18-4005-81B7-D6703D2F2D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EE9A8D-2A27-43D0-A3E9-3CFDCB9BEAB1}"/>
              </a:ext>
            </a:extLst>
          </p:cNvPr>
          <p:cNvSpPr>
            <a:spLocks noGrp="1"/>
          </p:cNvSpPr>
          <p:nvPr>
            <p:ph type="sldNum" sz="quarter" idx="12"/>
          </p:nvPr>
        </p:nvSpPr>
        <p:spPr/>
        <p:txBody>
          <a:bodyPr/>
          <a:lstStyle/>
          <a:p>
            <a:fld id="{D7087AE6-C464-4CCA-8699-D83799583534}" type="slidenum">
              <a:rPr lang="en-GB" smtClean="0"/>
              <a:t>‹#›</a:t>
            </a:fld>
            <a:endParaRPr lang="en-GB"/>
          </a:p>
        </p:txBody>
      </p:sp>
    </p:spTree>
    <p:extLst>
      <p:ext uri="{BB962C8B-B14F-4D97-AF65-F5344CB8AC3E}">
        <p14:creationId xmlns:p14="http://schemas.microsoft.com/office/powerpoint/2010/main" val="429102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D616D-5D2B-46BC-BADA-FD247943560F}"/>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2C12E3-481A-4C87-A871-93B6EDAA3C9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F19C73-96FB-47F8-9C47-736157854BC3}"/>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830CB-C875-43C1-8781-94A87B623AF3}" type="datetimeFigureOut">
              <a:rPr lang="en-GB" smtClean="0"/>
              <a:t>29/09/2023</a:t>
            </a:fld>
            <a:endParaRPr lang="en-GB"/>
          </a:p>
        </p:txBody>
      </p:sp>
      <p:sp>
        <p:nvSpPr>
          <p:cNvPr id="5" name="Footer Placeholder 4">
            <a:extLst>
              <a:ext uri="{FF2B5EF4-FFF2-40B4-BE49-F238E27FC236}">
                <a16:creationId xmlns:a16="http://schemas.microsoft.com/office/drawing/2014/main" id="{7D709345-259B-464C-A542-D00ADEB6058D}"/>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604156-B38B-4AB6-B0E2-FD94A681F2B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87AE6-C464-4CCA-8699-D83799583534}" type="slidenum">
              <a:rPr lang="en-GB" smtClean="0"/>
              <a:t>‹#›</a:t>
            </a:fld>
            <a:endParaRPr lang="en-GB"/>
          </a:p>
        </p:txBody>
      </p:sp>
    </p:spTree>
    <p:extLst>
      <p:ext uri="{BB962C8B-B14F-4D97-AF65-F5344CB8AC3E}">
        <p14:creationId xmlns:p14="http://schemas.microsoft.com/office/powerpoint/2010/main" val="248919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7.jpg"/><Relationship Id="rId4" Type="http://schemas.openxmlformats.org/officeDocument/2006/relationships/diagramLayout" Target="../diagrams/layout3.xml"/><Relationship Id="rId9"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7.jpg"/><Relationship Id="rId4" Type="http://schemas.openxmlformats.org/officeDocument/2006/relationships/diagramLayout" Target="../diagrams/layout4.xml"/><Relationship Id="rId9"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7.jpg"/><Relationship Id="rId4" Type="http://schemas.openxmlformats.org/officeDocument/2006/relationships/diagramLayout" Target="../diagrams/layout5.xml"/><Relationship Id="rId9"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0F0810B-2E98-47F8-ACC6-92D7C4BE7721}"/>
              </a:ext>
            </a:extLst>
          </p:cNvPr>
          <p:cNvPicPr>
            <a:picLocks noChangeAspect="1"/>
          </p:cNvPicPr>
          <p:nvPr/>
        </p:nvPicPr>
        <p:blipFill rotWithShape="1">
          <a:blip r:embed="rId2"/>
          <a:srcRect l="60312" t="12471" r="26398" b="31936"/>
          <a:stretch/>
        </p:blipFill>
        <p:spPr>
          <a:xfrm>
            <a:off x="4038600" y="457199"/>
            <a:ext cx="4400550" cy="6050215"/>
          </a:xfrm>
          <a:prstGeom prst="rect">
            <a:avLst/>
          </a:prstGeom>
        </p:spPr>
      </p:pic>
      <p:pic>
        <p:nvPicPr>
          <p:cNvPr id="3" name="Picture 2">
            <a:extLst>
              <a:ext uri="{FF2B5EF4-FFF2-40B4-BE49-F238E27FC236}">
                <a16:creationId xmlns:a16="http://schemas.microsoft.com/office/drawing/2014/main" id="{DC617F82-77C8-4DDC-B7CB-F738E7264441}"/>
              </a:ext>
            </a:extLst>
          </p:cNvPr>
          <p:cNvPicPr/>
          <p:nvPr/>
        </p:nvPicPr>
        <p:blipFill>
          <a:blip r:embed="rId3"/>
          <a:stretch>
            <a:fillRect/>
          </a:stretch>
        </p:blipFill>
        <p:spPr>
          <a:xfrm>
            <a:off x="3895725" y="457199"/>
            <a:ext cx="4400550" cy="5916864"/>
          </a:xfrm>
          <a:prstGeom prst="rect">
            <a:avLst/>
          </a:prstGeom>
        </p:spPr>
      </p:pic>
      <p:sp>
        <p:nvSpPr>
          <p:cNvPr id="4" name="Text Box 3">
            <a:extLst>
              <a:ext uri="{FF2B5EF4-FFF2-40B4-BE49-F238E27FC236}">
                <a16:creationId xmlns:a16="http://schemas.microsoft.com/office/drawing/2014/main" id="{6523B3AC-65E5-41D2-8507-0435B3BEBC0C}"/>
              </a:ext>
            </a:extLst>
          </p:cNvPr>
          <p:cNvSpPr txBox="1"/>
          <p:nvPr/>
        </p:nvSpPr>
        <p:spPr>
          <a:xfrm>
            <a:off x="4133850" y="4448175"/>
            <a:ext cx="3914776" cy="914399"/>
          </a:xfrm>
          <a:prstGeom prst="rect">
            <a:avLst/>
          </a:prstGeom>
          <a:solidFill>
            <a:srgbClr val="3DA535"/>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Curriculum Pathways Policy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36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3C467-776C-4627-9955-095715E1CCBF}"/>
              </a:ext>
            </a:extLst>
          </p:cNvPr>
          <p:cNvPicPr>
            <a:picLocks noChangeAspect="1"/>
          </p:cNvPicPr>
          <p:nvPr/>
        </p:nvPicPr>
        <p:blipFill>
          <a:blip r:embed="rId2"/>
          <a:stretch>
            <a:fillRect/>
          </a:stretch>
        </p:blipFill>
        <p:spPr>
          <a:xfrm>
            <a:off x="59223" y="4705564"/>
            <a:ext cx="2869508" cy="1946101"/>
          </a:xfrm>
          <a:prstGeom prst="rect">
            <a:avLst/>
          </a:prstGeom>
        </p:spPr>
      </p:pic>
      <p:graphicFrame>
        <p:nvGraphicFramePr>
          <p:cNvPr id="5" name="Diagram 4">
            <a:extLst>
              <a:ext uri="{FF2B5EF4-FFF2-40B4-BE49-F238E27FC236}">
                <a16:creationId xmlns:a16="http://schemas.microsoft.com/office/drawing/2014/main" id="{4E31E39B-CC43-4352-9665-ECE1F42F121F}"/>
              </a:ext>
            </a:extLst>
          </p:cNvPr>
          <p:cNvGraphicFramePr/>
          <p:nvPr>
            <p:extLst>
              <p:ext uri="{D42A27DB-BD31-4B8C-83A1-F6EECF244321}">
                <p14:modId xmlns:p14="http://schemas.microsoft.com/office/powerpoint/2010/main" val="2219810999"/>
              </p:ext>
            </p:extLst>
          </p:nvPr>
        </p:nvGraphicFramePr>
        <p:xfrm>
          <a:off x="1126435" y="238541"/>
          <a:ext cx="9687339" cy="6294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E01CADA-7C1C-4146-98E7-EB2033A6BA6B}"/>
              </a:ext>
            </a:extLst>
          </p:cNvPr>
          <p:cNvSpPr>
            <a:spLocks noGrp="1"/>
          </p:cNvSpPr>
          <p:nvPr>
            <p:ph type="title" idx="4294967295"/>
          </p:nvPr>
        </p:nvSpPr>
        <p:spPr>
          <a:xfrm>
            <a:off x="4210881" y="2902227"/>
            <a:ext cx="3518452" cy="696775"/>
          </a:xfrm>
        </p:spPr>
        <p:txBody>
          <a:bodyPr>
            <a:normAutofit fontScale="90000"/>
          </a:bodyPr>
          <a:lstStyle/>
          <a:p>
            <a:pPr algn="ctr"/>
            <a:r>
              <a:rPr lang="en-GB" dirty="0">
                <a:latin typeface="Kristen ITC" panose="03050502040202030202" pitchFamily="66" charset="0"/>
              </a:rPr>
              <a:t>Core Curriculum &amp; Pathway</a:t>
            </a:r>
          </a:p>
        </p:txBody>
      </p:sp>
      <p:sp>
        <p:nvSpPr>
          <p:cNvPr id="6" name="Rectangle 5">
            <a:extLst>
              <a:ext uri="{FF2B5EF4-FFF2-40B4-BE49-F238E27FC236}">
                <a16:creationId xmlns:a16="http://schemas.microsoft.com/office/drawing/2014/main" id="{2A5319E7-CE0E-4774-A063-C41F1D811836}"/>
              </a:ext>
            </a:extLst>
          </p:cNvPr>
          <p:cNvSpPr/>
          <p:nvPr/>
        </p:nvSpPr>
        <p:spPr>
          <a:xfrm>
            <a:off x="9962323" y="2902227"/>
            <a:ext cx="2173355" cy="37967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1" dirty="0">
                <a:solidFill>
                  <a:srgbClr val="0070C0"/>
                </a:solidFill>
              </a:rPr>
              <a:t>Communication</a:t>
            </a:r>
          </a:p>
          <a:p>
            <a:pPr algn="ctr"/>
            <a:r>
              <a:rPr lang="en-GB" sz="1801" dirty="0">
                <a:solidFill>
                  <a:srgbClr val="00B050"/>
                </a:solidFill>
              </a:rPr>
              <a:t>Literacy</a:t>
            </a:r>
          </a:p>
          <a:p>
            <a:pPr algn="ctr"/>
            <a:r>
              <a:rPr lang="en-GB" sz="1801" dirty="0">
                <a:solidFill>
                  <a:srgbClr val="0070C0"/>
                </a:solidFill>
              </a:rPr>
              <a:t>Numeracy</a:t>
            </a:r>
          </a:p>
          <a:p>
            <a:pPr algn="ctr"/>
            <a:r>
              <a:rPr lang="en-GB" sz="1801" dirty="0">
                <a:solidFill>
                  <a:srgbClr val="00B050"/>
                </a:solidFill>
              </a:rPr>
              <a:t>Digital Literacy</a:t>
            </a:r>
          </a:p>
          <a:p>
            <a:pPr algn="ctr"/>
            <a:r>
              <a:rPr lang="en-GB" sz="1801" dirty="0">
                <a:solidFill>
                  <a:srgbClr val="0070C0"/>
                </a:solidFill>
              </a:rPr>
              <a:t>Physical and Mental Health</a:t>
            </a:r>
          </a:p>
          <a:p>
            <a:pPr algn="ctr"/>
            <a:r>
              <a:rPr lang="en-GB" sz="1801" dirty="0">
                <a:solidFill>
                  <a:srgbClr val="00B050"/>
                </a:solidFill>
              </a:rPr>
              <a:t>Awareness of the world around us</a:t>
            </a:r>
          </a:p>
          <a:p>
            <a:pPr algn="ctr"/>
            <a:r>
              <a:rPr lang="en-GB" sz="1801" dirty="0">
                <a:solidFill>
                  <a:srgbClr val="0070C0"/>
                </a:solidFill>
              </a:rPr>
              <a:t>PSHE</a:t>
            </a:r>
          </a:p>
          <a:p>
            <a:pPr algn="ctr"/>
            <a:r>
              <a:rPr lang="en-GB" sz="1801" dirty="0">
                <a:solidFill>
                  <a:srgbClr val="00B050"/>
                </a:solidFill>
              </a:rPr>
              <a:t>RSE</a:t>
            </a:r>
          </a:p>
          <a:p>
            <a:pPr algn="ctr"/>
            <a:r>
              <a:rPr lang="en-GB" sz="1801" dirty="0">
                <a:solidFill>
                  <a:srgbClr val="0070C0"/>
                </a:solidFill>
              </a:rPr>
              <a:t>Emotional Wellbeing</a:t>
            </a:r>
          </a:p>
          <a:p>
            <a:pPr algn="ctr"/>
            <a:r>
              <a:rPr lang="en-GB" sz="1801" dirty="0">
                <a:solidFill>
                  <a:srgbClr val="00B050"/>
                </a:solidFill>
              </a:rPr>
              <a:t>Staying Safe</a:t>
            </a:r>
          </a:p>
          <a:p>
            <a:pPr algn="ctr"/>
            <a:r>
              <a:rPr lang="en-GB" sz="1801" dirty="0">
                <a:solidFill>
                  <a:srgbClr val="0070C0"/>
                </a:solidFill>
              </a:rPr>
              <a:t>SMSC</a:t>
            </a:r>
          </a:p>
        </p:txBody>
      </p:sp>
      <p:pic>
        <p:nvPicPr>
          <p:cNvPr id="9" name="Picture 8" descr="Logo, company name&#10;&#10;Description automatically generated">
            <a:extLst>
              <a:ext uri="{FF2B5EF4-FFF2-40B4-BE49-F238E27FC236}">
                <a16:creationId xmlns:a16="http://schemas.microsoft.com/office/drawing/2014/main" id="{BFB35941-C29D-4472-B977-4C529832F5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7151" y="1185163"/>
            <a:ext cx="1393836" cy="1393836"/>
          </a:xfrm>
          <a:prstGeom prst="rect">
            <a:avLst/>
          </a:prstGeom>
        </p:spPr>
      </p:pic>
      <p:sp>
        <p:nvSpPr>
          <p:cNvPr id="10" name="Arrow: Down 9">
            <a:extLst>
              <a:ext uri="{FF2B5EF4-FFF2-40B4-BE49-F238E27FC236}">
                <a16:creationId xmlns:a16="http://schemas.microsoft.com/office/drawing/2014/main" id="{CB3191FF-AE9E-45DD-9C7A-83627FB5372B}"/>
              </a:ext>
            </a:extLst>
          </p:cNvPr>
          <p:cNvSpPr/>
          <p:nvPr/>
        </p:nvSpPr>
        <p:spPr>
          <a:xfrm rot="17275964">
            <a:off x="9382540" y="3154017"/>
            <a:ext cx="384313" cy="69677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2" name="Picture 11" descr="Logo&#10;&#10;Description automatically generated">
            <a:extLst>
              <a:ext uri="{FF2B5EF4-FFF2-40B4-BE49-F238E27FC236}">
                <a16:creationId xmlns:a16="http://schemas.microsoft.com/office/drawing/2014/main" id="{1A2EB516-85D9-4D4C-BFD1-E69D1D7B45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6218" y="289249"/>
            <a:ext cx="3129954" cy="722297"/>
          </a:xfrm>
          <a:prstGeom prst="rect">
            <a:avLst/>
          </a:prstGeom>
        </p:spPr>
      </p:pic>
      <p:pic>
        <p:nvPicPr>
          <p:cNvPr id="14" name="Picture 13">
            <a:extLst>
              <a:ext uri="{FF2B5EF4-FFF2-40B4-BE49-F238E27FC236}">
                <a16:creationId xmlns:a16="http://schemas.microsoft.com/office/drawing/2014/main" id="{BC26CD14-39F1-4EB2-A367-FFD92813845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6913" y="356884"/>
            <a:ext cx="1393836" cy="1393836"/>
          </a:xfrm>
          <a:prstGeom prst="rect">
            <a:avLst/>
          </a:prstGeom>
        </p:spPr>
      </p:pic>
    </p:spTree>
    <p:extLst>
      <p:ext uri="{BB962C8B-B14F-4D97-AF65-F5344CB8AC3E}">
        <p14:creationId xmlns:p14="http://schemas.microsoft.com/office/powerpoint/2010/main" val="122649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41912-712E-4570-9C86-C858B2D3B965}"/>
              </a:ext>
            </a:extLst>
          </p:cNvPr>
          <p:cNvPicPr>
            <a:picLocks noChangeAspect="1"/>
          </p:cNvPicPr>
          <p:nvPr/>
        </p:nvPicPr>
        <p:blipFill>
          <a:blip r:embed="rId2"/>
          <a:stretch>
            <a:fillRect/>
          </a:stretch>
        </p:blipFill>
        <p:spPr>
          <a:xfrm>
            <a:off x="205461" y="3792495"/>
            <a:ext cx="2956089" cy="2708622"/>
          </a:xfrm>
          <a:prstGeom prst="rect">
            <a:avLst/>
          </a:prstGeom>
        </p:spPr>
      </p:pic>
      <p:graphicFrame>
        <p:nvGraphicFramePr>
          <p:cNvPr id="5" name="Diagram 4">
            <a:extLst>
              <a:ext uri="{FF2B5EF4-FFF2-40B4-BE49-F238E27FC236}">
                <a16:creationId xmlns:a16="http://schemas.microsoft.com/office/drawing/2014/main" id="{4E31E39B-CC43-4352-9665-ECE1F42F121F}"/>
              </a:ext>
            </a:extLst>
          </p:cNvPr>
          <p:cNvGraphicFramePr/>
          <p:nvPr>
            <p:extLst>
              <p:ext uri="{D42A27DB-BD31-4B8C-83A1-F6EECF244321}">
                <p14:modId xmlns:p14="http://schemas.microsoft.com/office/powerpoint/2010/main" val="2922028020"/>
              </p:ext>
            </p:extLst>
          </p:nvPr>
        </p:nvGraphicFramePr>
        <p:xfrm>
          <a:off x="1126435" y="238541"/>
          <a:ext cx="9687339" cy="6294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E01CADA-7C1C-4146-98E7-EB2033A6BA6B}"/>
              </a:ext>
            </a:extLst>
          </p:cNvPr>
          <p:cNvSpPr>
            <a:spLocks noGrp="1"/>
          </p:cNvSpPr>
          <p:nvPr>
            <p:ph type="title" idx="4294967295"/>
          </p:nvPr>
        </p:nvSpPr>
        <p:spPr>
          <a:xfrm>
            <a:off x="4210881" y="2902225"/>
            <a:ext cx="3518452" cy="696775"/>
          </a:xfrm>
        </p:spPr>
        <p:txBody>
          <a:bodyPr>
            <a:normAutofit fontScale="90000"/>
          </a:bodyPr>
          <a:lstStyle/>
          <a:p>
            <a:pPr algn="ctr"/>
            <a:r>
              <a:rPr lang="en-GB" dirty="0">
                <a:latin typeface="Kristen ITC" panose="03050502040202030202" pitchFamily="66" charset="0"/>
              </a:rPr>
              <a:t>Applied Curriculum &amp; Pathway</a:t>
            </a:r>
          </a:p>
        </p:txBody>
      </p:sp>
      <p:sp>
        <p:nvSpPr>
          <p:cNvPr id="6" name="Rectangle 5">
            <a:extLst>
              <a:ext uri="{FF2B5EF4-FFF2-40B4-BE49-F238E27FC236}">
                <a16:creationId xmlns:a16="http://schemas.microsoft.com/office/drawing/2014/main" id="{2A5319E7-CE0E-4774-A063-C41F1D811836}"/>
              </a:ext>
            </a:extLst>
          </p:cNvPr>
          <p:cNvSpPr/>
          <p:nvPr/>
        </p:nvSpPr>
        <p:spPr>
          <a:xfrm>
            <a:off x="9962323" y="2902226"/>
            <a:ext cx="2173355" cy="37967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1" dirty="0">
                <a:solidFill>
                  <a:srgbClr val="0070C0"/>
                </a:solidFill>
              </a:rPr>
              <a:t>Communication</a:t>
            </a:r>
          </a:p>
          <a:p>
            <a:pPr algn="ctr"/>
            <a:r>
              <a:rPr lang="en-GB" sz="1801" dirty="0">
                <a:solidFill>
                  <a:srgbClr val="00B050"/>
                </a:solidFill>
              </a:rPr>
              <a:t>Literacy</a:t>
            </a:r>
          </a:p>
          <a:p>
            <a:pPr algn="ctr"/>
            <a:r>
              <a:rPr lang="en-GB" sz="1801" dirty="0">
                <a:solidFill>
                  <a:srgbClr val="0070C0"/>
                </a:solidFill>
              </a:rPr>
              <a:t>Numeracy</a:t>
            </a:r>
          </a:p>
          <a:p>
            <a:pPr algn="ctr"/>
            <a:r>
              <a:rPr lang="en-GB" sz="1801" dirty="0">
                <a:solidFill>
                  <a:srgbClr val="00B050"/>
                </a:solidFill>
              </a:rPr>
              <a:t>Digital Literacy</a:t>
            </a:r>
          </a:p>
          <a:p>
            <a:pPr algn="ctr"/>
            <a:r>
              <a:rPr lang="en-GB" sz="1801" dirty="0">
                <a:solidFill>
                  <a:srgbClr val="0070C0"/>
                </a:solidFill>
              </a:rPr>
              <a:t>Physical and Mental Health</a:t>
            </a:r>
          </a:p>
          <a:p>
            <a:pPr algn="ctr"/>
            <a:r>
              <a:rPr lang="en-GB" sz="1801" dirty="0">
                <a:solidFill>
                  <a:srgbClr val="00B050"/>
                </a:solidFill>
              </a:rPr>
              <a:t>Awareness of the world around us</a:t>
            </a:r>
          </a:p>
          <a:p>
            <a:pPr algn="ctr"/>
            <a:r>
              <a:rPr lang="en-GB" sz="1801" dirty="0">
                <a:solidFill>
                  <a:srgbClr val="0070C0"/>
                </a:solidFill>
              </a:rPr>
              <a:t>PSHE</a:t>
            </a:r>
          </a:p>
          <a:p>
            <a:pPr algn="ctr"/>
            <a:r>
              <a:rPr lang="en-GB" sz="1801" dirty="0">
                <a:solidFill>
                  <a:srgbClr val="00B050"/>
                </a:solidFill>
              </a:rPr>
              <a:t>RSE</a:t>
            </a:r>
          </a:p>
          <a:p>
            <a:pPr algn="ctr"/>
            <a:r>
              <a:rPr lang="en-GB" sz="1801" dirty="0">
                <a:solidFill>
                  <a:srgbClr val="0070C0"/>
                </a:solidFill>
              </a:rPr>
              <a:t>Emotional Wellbeing</a:t>
            </a:r>
          </a:p>
          <a:p>
            <a:pPr algn="ctr"/>
            <a:r>
              <a:rPr lang="en-GB" sz="1801" dirty="0">
                <a:solidFill>
                  <a:srgbClr val="00B050"/>
                </a:solidFill>
              </a:rPr>
              <a:t>Staying Safe</a:t>
            </a:r>
          </a:p>
          <a:p>
            <a:pPr algn="ctr"/>
            <a:r>
              <a:rPr lang="en-GB" sz="1801" dirty="0">
                <a:solidFill>
                  <a:srgbClr val="0070C0"/>
                </a:solidFill>
              </a:rPr>
              <a:t>SMSC</a:t>
            </a:r>
          </a:p>
        </p:txBody>
      </p:sp>
      <p:pic>
        <p:nvPicPr>
          <p:cNvPr id="9" name="Picture 8" descr="Logo, company name&#10;&#10;Description automatically generated">
            <a:extLst>
              <a:ext uri="{FF2B5EF4-FFF2-40B4-BE49-F238E27FC236}">
                <a16:creationId xmlns:a16="http://schemas.microsoft.com/office/drawing/2014/main" id="{BFB35941-C29D-4472-B977-4C529832F5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3000" y="1175792"/>
            <a:ext cx="1393836" cy="1393836"/>
          </a:xfrm>
          <a:prstGeom prst="rect">
            <a:avLst/>
          </a:prstGeom>
        </p:spPr>
      </p:pic>
      <p:sp>
        <p:nvSpPr>
          <p:cNvPr id="10" name="Arrow: Down 9">
            <a:extLst>
              <a:ext uri="{FF2B5EF4-FFF2-40B4-BE49-F238E27FC236}">
                <a16:creationId xmlns:a16="http://schemas.microsoft.com/office/drawing/2014/main" id="{CB3191FF-AE9E-45DD-9C7A-83627FB5372B}"/>
              </a:ext>
            </a:extLst>
          </p:cNvPr>
          <p:cNvSpPr/>
          <p:nvPr/>
        </p:nvSpPr>
        <p:spPr>
          <a:xfrm rot="17275964">
            <a:off x="9382540" y="3154017"/>
            <a:ext cx="384313" cy="6967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7" name="Picture 6" descr="Logo&#10;&#10;Description automatically generated">
            <a:extLst>
              <a:ext uri="{FF2B5EF4-FFF2-40B4-BE49-F238E27FC236}">
                <a16:creationId xmlns:a16="http://schemas.microsoft.com/office/drawing/2014/main" id="{17449474-182D-45BC-A5AB-886CE2EFE3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6218" y="289249"/>
            <a:ext cx="3129954" cy="722297"/>
          </a:xfrm>
          <a:prstGeom prst="rect">
            <a:avLst/>
          </a:prstGeom>
        </p:spPr>
      </p:pic>
      <p:pic>
        <p:nvPicPr>
          <p:cNvPr id="8" name="Picture 7">
            <a:extLst>
              <a:ext uri="{FF2B5EF4-FFF2-40B4-BE49-F238E27FC236}">
                <a16:creationId xmlns:a16="http://schemas.microsoft.com/office/drawing/2014/main" id="{21D3F3BB-B881-4CF3-B243-4CFC8861CCB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6913" y="356884"/>
            <a:ext cx="1393836" cy="1393836"/>
          </a:xfrm>
          <a:prstGeom prst="rect">
            <a:avLst/>
          </a:prstGeom>
        </p:spPr>
      </p:pic>
    </p:spTree>
    <p:extLst>
      <p:ext uri="{BB962C8B-B14F-4D97-AF65-F5344CB8AC3E}">
        <p14:creationId xmlns:p14="http://schemas.microsoft.com/office/powerpoint/2010/main" val="142760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A2719-1BEC-4793-A41B-A6D8B043C6EF}"/>
              </a:ext>
            </a:extLst>
          </p:cNvPr>
          <p:cNvPicPr>
            <a:picLocks noChangeAspect="1"/>
          </p:cNvPicPr>
          <p:nvPr/>
        </p:nvPicPr>
        <p:blipFill>
          <a:blip r:embed="rId2"/>
          <a:stretch>
            <a:fillRect/>
          </a:stretch>
        </p:blipFill>
        <p:spPr>
          <a:xfrm>
            <a:off x="-6625" y="3271005"/>
            <a:ext cx="2734059" cy="3230113"/>
          </a:xfrm>
          <a:prstGeom prst="rect">
            <a:avLst/>
          </a:prstGeom>
        </p:spPr>
      </p:pic>
      <p:graphicFrame>
        <p:nvGraphicFramePr>
          <p:cNvPr id="5" name="Diagram 4">
            <a:extLst>
              <a:ext uri="{FF2B5EF4-FFF2-40B4-BE49-F238E27FC236}">
                <a16:creationId xmlns:a16="http://schemas.microsoft.com/office/drawing/2014/main" id="{4E31E39B-CC43-4352-9665-ECE1F42F121F}"/>
              </a:ext>
            </a:extLst>
          </p:cNvPr>
          <p:cNvGraphicFramePr/>
          <p:nvPr>
            <p:extLst>
              <p:ext uri="{D42A27DB-BD31-4B8C-83A1-F6EECF244321}">
                <p14:modId xmlns:p14="http://schemas.microsoft.com/office/powerpoint/2010/main" val="560578653"/>
              </p:ext>
            </p:extLst>
          </p:nvPr>
        </p:nvGraphicFramePr>
        <p:xfrm>
          <a:off x="1126435" y="238541"/>
          <a:ext cx="9687339" cy="6294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E01CADA-7C1C-4146-98E7-EB2033A6BA6B}"/>
              </a:ext>
            </a:extLst>
          </p:cNvPr>
          <p:cNvSpPr>
            <a:spLocks noGrp="1"/>
          </p:cNvSpPr>
          <p:nvPr>
            <p:ph type="title" idx="4294967295"/>
          </p:nvPr>
        </p:nvSpPr>
        <p:spPr>
          <a:xfrm>
            <a:off x="4210881" y="3037542"/>
            <a:ext cx="3518452" cy="696775"/>
          </a:xfrm>
        </p:spPr>
        <p:txBody>
          <a:bodyPr>
            <a:normAutofit fontScale="90000"/>
          </a:bodyPr>
          <a:lstStyle/>
          <a:p>
            <a:pPr algn="ctr"/>
            <a:r>
              <a:rPr lang="en-GB" dirty="0">
                <a:latin typeface="Kristen ITC" panose="03050502040202030202" pitchFamily="66" charset="0"/>
              </a:rPr>
              <a:t>Active Curriculum &amp; Pathway</a:t>
            </a:r>
          </a:p>
        </p:txBody>
      </p:sp>
      <p:sp>
        <p:nvSpPr>
          <p:cNvPr id="6" name="Rectangle 5">
            <a:extLst>
              <a:ext uri="{FF2B5EF4-FFF2-40B4-BE49-F238E27FC236}">
                <a16:creationId xmlns:a16="http://schemas.microsoft.com/office/drawing/2014/main" id="{2A5319E7-CE0E-4774-A063-C41F1D811836}"/>
              </a:ext>
            </a:extLst>
          </p:cNvPr>
          <p:cNvSpPr/>
          <p:nvPr/>
        </p:nvSpPr>
        <p:spPr>
          <a:xfrm>
            <a:off x="9962323" y="2928730"/>
            <a:ext cx="2173355" cy="37702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1" dirty="0">
                <a:solidFill>
                  <a:srgbClr val="0070C0"/>
                </a:solidFill>
              </a:rPr>
              <a:t>Communication</a:t>
            </a:r>
          </a:p>
          <a:p>
            <a:pPr algn="ctr"/>
            <a:r>
              <a:rPr lang="en-GB" sz="1801" dirty="0">
                <a:solidFill>
                  <a:srgbClr val="00B050"/>
                </a:solidFill>
              </a:rPr>
              <a:t>Literacy</a:t>
            </a:r>
          </a:p>
          <a:p>
            <a:pPr algn="ctr"/>
            <a:r>
              <a:rPr lang="en-GB" sz="1801" dirty="0">
                <a:solidFill>
                  <a:srgbClr val="0070C0"/>
                </a:solidFill>
              </a:rPr>
              <a:t>Numeracy</a:t>
            </a:r>
          </a:p>
          <a:p>
            <a:pPr algn="ctr"/>
            <a:r>
              <a:rPr lang="en-GB" sz="1801" dirty="0">
                <a:solidFill>
                  <a:srgbClr val="00B050"/>
                </a:solidFill>
              </a:rPr>
              <a:t>Digital Literacy</a:t>
            </a:r>
          </a:p>
          <a:p>
            <a:pPr algn="ctr"/>
            <a:r>
              <a:rPr lang="en-GB" sz="1801" dirty="0">
                <a:solidFill>
                  <a:srgbClr val="0070C0"/>
                </a:solidFill>
              </a:rPr>
              <a:t>Physical and Mental Health</a:t>
            </a:r>
          </a:p>
          <a:p>
            <a:pPr algn="ctr"/>
            <a:r>
              <a:rPr lang="en-GB" sz="1801" dirty="0">
                <a:solidFill>
                  <a:srgbClr val="00B050"/>
                </a:solidFill>
              </a:rPr>
              <a:t>Awareness of the world around us</a:t>
            </a:r>
          </a:p>
          <a:p>
            <a:pPr algn="ctr"/>
            <a:r>
              <a:rPr lang="en-GB" sz="1801" dirty="0">
                <a:solidFill>
                  <a:srgbClr val="0070C0"/>
                </a:solidFill>
              </a:rPr>
              <a:t>PSHE</a:t>
            </a:r>
          </a:p>
          <a:p>
            <a:pPr algn="ctr"/>
            <a:r>
              <a:rPr lang="en-GB" sz="1801" dirty="0">
                <a:solidFill>
                  <a:srgbClr val="00B050"/>
                </a:solidFill>
              </a:rPr>
              <a:t>RSE</a:t>
            </a:r>
          </a:p>
          <a:p>
            <a:pPr algn="ctr"/>
            <a:r>
              <a:rPr lang="en-GB" sz="1801" dirty="0">
                <a:solidFill>
                  <a:srgbClr val="0070C0"/>
                </a:solidFill>
              </a:rPr>
              <a:t>Emotional Wellbeing</a:t>
            </a:r>
          </a:p>
          <a:p>
            <a:pPr algn="ctr"/>
            <a:r>
              <a:rPr lang="en-GB" sz="1801" dirty="0">
                <a:solidFill>
                  <a:srgbClr val="00B050"/>
                </a:solidFill>
              </a:rPr>
              <a:t>Staying Safe</a:t>
            </a:r>
          </a:p>
          <a:p>
            <a:pPr algn="ctr"/>
            <a:r>
              <a:rPr lang="en-GB" sz="1801" dirty="0">
                <a:solidFill>
                  <a:srgbClr val="0070C0"/>
                </a:solidFill>
              </a:rPr>
              <a:t>SMSC</a:t>
            </a:r>
          </a:p>
        </p:txBody>
      </p:sp>
      <p:pic>
        <p:nvPicPr>
          <p:cNvPr id="9" name="Picture 8" descr="Logo, company name&#10;&#10;Description automatically generated">
            <a:extLst>
              <a:ext uri="{FF2B5EF4-FFF2-40B4-BE49-F238E27FC236}">
                <a16:creationId xmlns:a16="http://schemas.microsoft.com/office/drawing/2014/main" id="{BFB35941-C29D-4472-B977-4C529832F5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0" y="1117926"/>
            <a:ext cx="1265582" cy="1265582"/>
          </a:xfrm>
          <a:prstGeom prst="rect">
            <a:avLst/>
          </a:prstGeom>
        </p:spPr>
      </p:pic>
      <p:sp>
        <p:nvSpPr>
          <p:cNvPr id="10" name="Arrow: Down 9">
            <a:extLst>
              <a:ext uri="{FF2B5EF4-FFF2-40B4-BE49-F238E27FC236}">
                <a16:creationId xmlns:a16="http://schemas.microsoft.com/office/drawing/2014/main" id="{CB3191FF-AE9E-45DD-9C7A-83627FB5372B}"/>
              </a:ext>
            </a:extLst>
          </p:cNvPr>
          <p:cNvSpPr/>
          <p:nvPr/>
        </p:nvSpPr>
        <p:spPr>
          <a:xfrm rot="17275964">
            <a:off x="9382540" y="3154017"/>
            <a:ext cx="384313" cy="696775"/>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7" name="Picture 6" descr="Logo&#10;&#10;Description automatically generated">
            <a:extLst>
              <a:ext uri="{FF2B5EF4-FFF2-40B4-BE49-F238E27FC236}">
                <a16:creationId xmlns:a16="http://schemas.microsoft.com/office/drawing/2014/main" id="{56459BAB-CE14-44A1-9F66-6547BE7B53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6218" y="289249"/>
            <a:ext cx="3129954" cy="722297"/>
          </a:xfrm>
          <a:prstGeom prst="rect">
            <a:avLst/>
          </a:prstGeom>
        </p:spPr>
      </p:pic>
      <p:pic>
        <p:nvPicPr>
          <p:cNvPr id="4" name="Picture 3">
            <a:extLst>
              <a:ext uri="{FF2B5EF4-FFF2-40B4-BE49-F238E27FC236}">
                <a16:creationId xmlns:a16="http://schemas.microsoft.com/office/drawing/2014/main" id="{B9B305AD-20FE-43F6-B10F-6AED773F249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6913" y="356884"/>
            <a:ext cx="1393836" cy="1393836"/>
          </a:xfrm>
          <a:prstGeom prst="rect">
            <a:avLst/>
          </a:prstGeom>
        </p:spPr>
      </p:pic>
    </p:spTree>
    <p:extLst>
      <p:ext uri="{BB962C8B-B14F-4D97-AF65-F5344CB8AC3E}">
        <p14:creationId xmlns:p14="http://schemas.microsoft.com/office/powerpoint/2010/main" val="59068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BC9F50E-313F-44E9-ADB6-CC4B89C6E672}"/>
              </a:ext>
            </a:extLst>
          </p:cNvPr>
          <p:cNvGraphicFramePr>
            <a:graphicFrameLocks noGrp="1"/>
          </p:cNvGraphicFramePr>
          <p:nvPr>
            <p:ph idx="1"/>
            <p:extLst>
              <p:ext uri="{D42A27DB-BD31-4B8C-83A1-F6EECF244321}">
                <p14:modId xmlns:p14="http://schemas.microsoft.com/office/powerpoint/2010/main" val="4083600035"/>
              </p:ext>
            </p:extLst>
          </p:nvPr>
        </p:nvGraphicFramePr>
        <p:xfrm>
          <a:off x="838202" y="1825624"/>
          <a:ext cx="10515600" cy="435133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AFCDA098-5F7F-448F-9035-FF934F11FC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18713" y="248546"/>
            <a:ext cx="3148921" cy="1739557"/>
          </a:xfrm>
          <a:prstGeom prst="rect">
            <a:avLst/>
          </a:prstGeom>
        </p:spPr>
      </p:pic>
      <p:sp>
        <p:nvSpPr>
          <p:cNvPr id="5" name="TextBox 4">
            <a:extLst>
              <a:ext uri="{FF2B5EF4-FFF2-40B4-BE49-F238E27FC236}">
                <a16:creationId xmlns:a16="http://schemas.microsoft.com/office/drawing/2014/main" id="{1FB3A61F-851B-4826-9B4E-18C4CE86D54B}"/>
              </a:ext>
            </a:extLst>
          </p:cNvPr>
          <p:cNvSpPr txBox="1"/>
          <p:nvPr/>
        </p:nvSpPr>
        <p:spPr>
          <a:xfrm>
            <a:off x="223251" y="389616"/>
            <a:ext cx="7370245" cy="954107"/>
          </a:xfrm>
          <a:prstGeom prst="rect">
            <a:avLst/>
          </a:prstGeom>
          <a:noFill/>
        </p:spPr>
        <p:txBody>
          <a:bodyPr wrap="square" rtlCol="0">
            <a:spAutoFit/>
          </a:bodyPr>
          <a:lstStyle/>
          <a:p>
            <a:pPr algn="ctr"/>
            <a:r>
              <a:rPr lang="en-GB" sz="2800" u="sng" dirty="0">
                <a:solidFill>
                  <a:srgbClr val="7030A0"/>
                </a:solidFill>
                <a:latin typeface="Kristen ITC" panose="03050502040202030202" pitchFamily="66" charset="0"/>
              </a:rPr>
              <a:t>Our Place School Curriculum Pathways: Safeguarding Futures</a:t>
            </a:r>
          </a:p>
        </p:txBody>
      </p:sp>
      <p:cxnSp>
        <p:nvCxnSpPr>
          <p:cNvPr id="14" name="Straight Connector 13">
            <a:extLst>
              <a:ext uri="{FF2B5EF4-FFF2-40B4-BE49-F238E27FC236}">
                <a16:creationId xmlns:a16="http://schemas.microsoft.com/office/drawing/2014/main" id="{AB682414-E9A9-4375-82A8-BC1B51244196}"/>
              </a:ext>
            </a:extLst>
          </p:cNvPr>
          <p:cNvCxnSpPr/>
          <p:nvPr/>
        </p:nvCxnSpPr>
        <p:spPr>
          <a:xfrm flipV="1">
            <a:off x="7941684" y="2313097"/>
            <a:ext cx="0" cy="3180521"/>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9485FA9-7432-49E8-B425-E18FD8E134A4}"/>
              </a:ext>
            </a:extLst>
          </p:cNvPr>
          <p:cNvGraphicFramePr>
            <a:graphicFrameLocks noGrp="1"/>
          </p:cNvGraphicFramePr>
          <p:nvPr>
            <p:extLst>
              <p:ext uri="{D42A27DB-BD31-4B8C-83A1-F6EECF244321}">
                <p14:modId xmlns:p14="http://schemas.microsoft.com/office/powerpoint/2010/main" val="3803943246"/>
              </p:ext>
            </p:extLst>
          </p:nvPr>
        </p:nvGraphicFramePr>
        <p:xfrm>
          <a:off x="967409" y="719666"/>
          <a:ext cx="10668000" cy="741680"/>
        </p:xfrm>
        <a:graphic>
          <a:graphicData uri="http://schemas.openxmlformats.org/drawingml/2006/table">
            <a:tbl>
              <a:tblPr firstRow="1" bandRow="1">
                <a:tableStyleId>{5940675A-B579-460E-94D1-54222C63F5DA}</a:tableStyleId>
              </a:tblPr>
              <a:tblGrid>
                <a:gridCol w="1778000">
                  <a:extLst>
                    <a:ext uri="{9D8B030D-6E8A-4147-A177-3AD203B41FA5}">
                      <a16:colId xmlns:a16="http://schemas.microsoft.com/office/drawing/2014/main" val="555851306"/>
                    </a:ext>
                  </a:extLst>
                </a:gridCol>
                <a:gridCol w="1778000">
                  <a:extLst>
                    <a:ext uri="{9D8B030D-6E8A-4147-A177-3AD203B41FA5}">
                      <a16:colId xmlns:a16="http://schemas.microsoft.com/office/drawing/2014/main" val="3190250509"/>
                    </a:ext>
                  </a:extLst>
                </a:gridCol>
                <a:gridCol w="1778000">
                  <a:extLst>
                    <a:ext uri="{9D8B030D-6E8A-4147-A177-3AD203B41FA5}">
                      <a16:colId xmlns:a16="http://schemas.microsoft.com/office/drawing/2014/main" val="4239440442"/>
                    </a:ext>
                  </a:extLst>
                </a:gridCol>
                <a:gridCol w="1596887">
                  <a:extLst>
                    <a:ext uri="{9D8B030D-6E8A-4147-A177-3AD203B41FA5}">
                      <a16:colId xmlns:a16="http://schemas.microsoft.com/office/drawing/2014/main" val="878726816"/>
                    </a:ext>
                  </a:extLst>
                </a:gridCol>
                <a:gridCol w="1959113">
                  <a:extLst>
                    <a:ext uri="{9D8B030D-6E8A-4147-A177-3AD203B41FA5}">
                      <a16:colId xmlns:a16="http://schemas.microsoft.com/office/drawing/2014/main" val="3470133033"/>
                    </a:ext>
                  </a:extLst>
                </a:gridCol>
                <a:gridCol w="1778000">
                  <a:extLst>
                    <a:ext uri="{9D8B030D-6E8A-4147-A177-3AD203B41FA5}">
                      <a16:colId xmlns:a16="http://schemas.microsoft.com/office/drawing/2014/main" val="4172973777"/>
                    </a:ext>
                  </a:extLst>
                </a:gridCol>
              </a:tblGrid>
              <a:tr h="370840">
                <a:tc>
                  <a:txBody>
                    <a:bodyPr/>
                    <a:lstStyle/>
                    <a:p>
                      <a:r>
                        <a:rPr lang="en-GB" dirty="0"/>
                        <a:t>Policy Number</a:t>
                      </a:r>
                    </a:p>
                  </a:txBody>
                  <a:tcPr/>
                </a:tc>
                <a:tc>
                  <a:txBody>
                    <a:bodyPr/>
                    <a:lstStyle/>
                    <a:p>
                      <a:r>
                        <a:rPr lang="en-GB" dirty="0"/>
                        <a:t>Version</a:t>
                      </a:r>
                    </a:p>
                  </a:txBody>
                  <a:tcPr/>
                </a:tc>
                <a:tc>
                  <a:txBody>
                    <a:bodyPr/>
                    <a:lstStyle/>
                    <a:p>
                      <a:r>
                        <a:rPr lang="en-GB" dirty="0"/>
                        <a:t>Date</a:t>
                      </a:r>
                    </a:p>
                  </a:txBody>
                  <a:tcPr/>
                </a:tc>
                <a:tc>
                  <a:txBody>
                    <a:bodyPr/>
                    <a:lstStyle/>
                    <a:p>
                      <a:r>
                        <a:rPr lang="en-GB" dirty="0"/>
                        <a:t>Policy Owner</a:t>
                      </a:r>
                    </a:p>
                  </a:txBody>
                  <a:tcPr/>
                </a:tc>
                <a:tc>
                  <a:txBody>
                    <a:bodyPr/>
                    <a:lstStyle/>
                    <a:p>
                      <a:r>
                        <a:rPr lang="en-GB" dirty="0"/>
                        <a:t>Review Frequency</a:t>
                      </a:r>
                    </a:p>
                  </a:txBody>
                  <a:tcPr/>
                </a:tc>
                <a:tc>
                  <a:txBody>
                    <a:bodyPr/>
                    <a:lstStyle/>
                    <a:p>
                      <a:r>
                        <a:rPr lang="en-GB" dirty="0"/>
                        <a:t>Review Date</a:t>
                      </a:r>
                    </a:p>
                  </a:txBody>
                  <a:tcPr/>
                </a:tc>
                <a:extLst>
                  <a:ext uri="{0D108BD9-81ED-4DB2-BD59-A6C34878D82A}">
                    <a16:rowId xmlns:a16="http://schemas.microsoft.com/office/drawing/2014/main" val="376493674"/>
                  </a:ext>
                </a:extLst>
              </a:tr>
              <a:tr h="370840">
                <a:tc>
                  <a:txBody>
                    <a:bodyPr/>
                    <a:lstStyle/>
                    <a:p>
                      <a:r>
                        <a:rPr lang="en-GB" dirty="0"/>
                        <a:t>ED 3</a:t>
                      </a:r>
                    </a:p>
                  </a:txBody>
                  <a:tcPr/>
                </a:tc>
                <a:tc>
                  <a:txBody>
                    <a:bodyPr/>
                    <a:lstStyle/>
                    <a:p>
                      <a:r>
                        <a:rPr lang="en-US" dirty="0"/>
                        <a:t>6</a:t>
                      </a:r>
                      <a:endParaRPr lang="en-GB" dirty="0"/>
                    </a:p>
                  </a:txBody>
                  <a:tcPr/>
                </a:tc>
                <a:tc>
                  <a:txBody>
                    <a:bodyPr/>
                    <a:lstStyle/>
                    <a:p>
                      <a:r>
                        <a:rPr lang="en-GB" dirty="0"/>
                        <a:t>September 2023</a:t>
                      </a:r>
                    </a:p>
                  </a:txBody>
                  <a:tcPr/>
                </a:tc>
                <a:tc>
                  <a:txBody>
                    <a:bodyPr/>
                    <a:lstStyle/>
                    <a:p>
                      <a:r>
                        <a:rPr lang="en-GB" dirty="0"/>
                        <a:t>Lauren Tallis</a:t>
                      </a:r>
                    </a:p>
                  </a:txBody>
                  <a:tcPr/>
                </a:tc>
                <a:tc>
                  <a:txBody>
                    <a:bodyPr/>
                    <a:lstStyle/>
                    <a:p>
                      <a:r>
                        <a:rPr lang="en-GB" dirty="0"/>
                        <a:t>Annually</a:t>
                      </a:r>
                    </a:p>
                  </a:txBody>
                  <a:tcPr/>
                </a:tc>
                <a:tc>
                  <a:txBody>
                    <a:bodyPr/>
                    <a:lstStyle/>
                    <a:p>
                      <a:r>
                        <a:rPr lang="en-GB" dirty="0"/>
                        <a:t>September 2024</a:t>
                      </a:r>
                    </a:p>
                  </a:txBody>
                  <a:tcPr/>
                </a:tc>
                <a:extLst>
                  <a:ext uri="{0D108BD9-81ED-4DB2-BD59-A6C34878D82A}">
                    <a16:rowId xmlns:a16="http://schemas.microsoft.com/office/drawing/2014/main" val="1839336718"/>
                  </a:ext>
                </a:extLst>
              </a:tr>
            </a:tbl>
          </a:graphicData>
        </a:graphic>
      </p:graphicFrame>
      <p:graphicFrame>
        <p:nvGraphicFramePr>
          <p:cNvPr id="5" name="Table 5">
            <a:extLst>
              <a:ext uri="{FF2B5EF4-FFF2-40B4-BE49-F238E27FC236}">
                <a16:creationId xmlns:a16="http://schemas.microsoft.com/office/drawing/2014/main" id="{F80B29CC-3CC9-467A-BA96-F3DF0A6038BF}"/>
              </a:ext>
            </a:extLst>
          </p:cNvPr>
          <p:cNvGraphicFramePr>
            <a:graphicFrameLocks noGrp="1"/>
          </p:cNvGraphicFramePr>
          <p:nvPr>
            <p:extLst>
              <p:ext uri="{D42A27DB-BD31-4B8C-83A1-F6EECF244321}">
                <p14:modId xmlns:p14="http://schemas.microsoft.com/office/powerpoint/2010/main" val="3985894288"/>
              </p:ext>
            </p:extLst>
          </p:nvPr>
        </p:nvGraphicFramePr>
        <p:xfrm>
          <a:off x="2032000" y="1700327"/>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90205175"/>
                    </a:ext>
                  </a:extLst>
                </a:gridCol>
                <a:gridCol w="2709333">
                  <a:extLst>
                    <a:ext uri="{9D8B030D-6E8A-4147-A177-3AD203B41FA5}">
                      <a16:colId xmlns:a16="http://schemas.microsoft.com/office/drawing/2014/main" val="2547732821"/>
                    </a:ext>
                  </a:extLst>
                </a:gridCol>
                <a:gridCol w="2709333">
                  <a:extLst>
                    <a:ext uri="{9D8B030D-6E8A-4147-A177-3AD203B41FA5}">
                      <a16:colId xmlns:a16="http://schemas.microsoft.com/office/drawing/2014/main" val="172218066"/>
                    </a:ext>
                  </a:extLst>
                </a:gridCol>
              </a:tblGrid>
              <a:tr h="370840">
                <a:tc>
                  <a:txBody>
                    <a:bodyPr/>
                    <a:lstStyle/>
                    <a:p>
                      <a:r>
                        <a:rPr lang="en-GB" dirty="0"/>
                        <a:t>Approved by</a:t>
                      </a:r>
                    </a:p>
                  </a:txBody>
                  <a:tcPr/>
                </a:tc>
                <a:tc>
                  <a:txBody>
                    <a:bodyPr/>
                    <a:lstStyle/>
                    <a:p>
                      <a:r>
                        <a:rPr lang="en-GB" dirty="0"/>
                        <a:t>Name</a:t>
                      </a:r>
                    </a:p>
                  </a:txBody>
                  <a:tcPr/>
                </a:tc>
                <a:tc>
                  <a:txBody>
                    <a:bodyPr/>
                    <a:lstStyle/>
                    <a:p>
                      <a:r>
                        <a:rPr lang="en-GB" dirty="0"/>
                        <a:t>Date</a:t>
                      </a:r>
                    </a:p>
                  </a:txBody>
                  <a:tcPr/>
                </a:tc>
                <a:extLst>
                  <a:ext uri="{0D108BD9-81ED-4DB2-BD59-A6C34878D82A}">
                    <a16:rowId xmlns:a16="http://schemas.microsoft.com/office/drawing/2014/main" val="279167134"/>
                  </a:ext>
                </a:extLst>
              </a:tr>
              <a:tr h="370840">
                <a:tc>
                  <a:txBody>
                    <a:bodyPr/>
                    <a:lstStyle/>
                    <a:p>
                      <a:r>
                        <a:rPr lang="en-GB" dirty="0"/>
                        <a:t>Headteacher</a:t>
                      </a:r>
                    </a:p>
                  </a:txBody>
                  <a:tcPr/>
                </a:tc>
                <a:tc>
                  <a:txBody>
                    <a:bodyPr/>
                    <a:lstStyle/>
                    <a:p>
                      <a:r>
                        <a:rPr lang="en-GB" dirty="0"/>
                        <a:t>Lauren Tallis</a:t>
                      </a:r>
                    </a:p>
                  </a:txBody>
                  <a:tcPr/>
                </a:tc>
                <a:tc>
                  <a:txBody>
                    <a:bodyPr/>
                    <a:lstStyle/>
                    <a:p>
                      <a:r>
                        <a:rPr lang="en-GB" dirty="0"/>
                        <a:t>September 2023</a:t>
                      </a:r>
                    </a:p>
                  </a:txBody>
                  <a:tcPr/>
                </a:tc>
                <a:extLst>
                  <a:ext uri="{0D108BD9-81ED-4DB2-BD59-A6C34878D82A}">
                    <a16:rowId xmlns:a16="http://schemas.microsoft.com/office/drawing/2014/main" val="312938922"/>
                  </a:ext>
                </a:extLst>
              </a:tr>
              <a:tr h="370840">
                <a:tc>
                  <a:txBody>
                    <a:bodyPr/>
                    <a:lstStyle/>
                    <a:p>
                      <a:r>
                        <a:rPr lang="en-GB" dirty="0"/>
                        <a:t>Education Review Board</a:t>
                      </a:r>
                    </a:p>
                  </a:txBody>
                  <a:tcPr/>
                </a:tc>
                <a:tc>
                  <a:txBody>
                    <a:bodyPr/>
                    <a:lstStyle/>
                    <a:p>
                      <a:endParaRPr lang="en-GB" dirty="0"/>
                    </a:p>
                  </a:txBody>
                  <a:tcPr/>
                </a:tc>
                <a:tc>
                  <a:txBody>
                    <a:bodyPr/>
                    <a:lstStyle/>
                    <a:p>
                      <a:r>
                        <a:rPr lang="en-GB" dirty="0"/>
                        <a:t>September 2023</a:t>
                      </a:r>
                    </a:p>
                  </a:txBody>
                  <a:tcPr/>
                </a:tc>
                <a:extLst>
                  <a:ext uri="{0D108BD9-81ED-4DB2-BD59-A6C34878D82A}">
                    <a16:rowId xmlns:a16="http://schemas.microsoft.com/office/drawing/2014/main" val="4271820841"/>
                  </a:ext>
                </a:extLst>
              </a:tr>
            </a:tbl>
          </a:graphicData>
        </a:graphic>
      </p:graphicFrame>
      <p:graphicFrame>
        <p:nvGraphicFramePr>
          <p:cNvPr id="6" name="Table 5">
            <a:extLst>
              <a:ext uri="{FF2B5EF4-FFF2-40B4-BE49-F238E27FC236}">
                <a16:creationId xmlns:a16="http://schemas.microsoft.com/office/drawing/2014/main" id="{FABC2C31-2BFB-4607-926A-8AD6788009BB}"/>
              </a:ext>
            </a:extLst>
          </p:cNvPr>
          <p:cNvGraphicFramePr>
            <a:graphicFrameLocks noGrp="1"/>
          </p:cNvGraphicFramePr>
          <p:nvPr>
            <p:extLst>
              <p:ext uri="{D42A27DB-BD31-4B8C-83A1-F6EECF244321}">
                <p14:modId xmlns:p14="http://schemas.microsoft.com/office/powerpoint/2010/main" val="2977587955"/>
              </p:ext>
            </p:extLst>
          </p:nvPr>
        </p:nvGraphicFramePr>
        <p:xfrm>
          <a:off x="713409" y="3118054"/>
          <a:ext cx="10550939" cy="2865374"/>
        </p:xfrm>
        <a:graphic>
          <a:graphicData uri="http://schemas.openxmlformats.org/drawingml/2006/table">
            <a:tbl>
              <a:tblPr firstRow="1" bandRow="1">
                <a:tableStyleId>{5940675A-B579-460E-94D1-54222C63F5DA}</a:tableStyleId>
              </a:tblPr>
              <a:tblGrid>
                <a:gridCol w="1141895">
                  <a:extLst>
                    <a:ext uri="{9D8B030D-6E8A-4147-A177-3AD203B41FA5}">
                      <a16:colId xmlns:a16="http://schemas.microsoft.com/office/drawing/2014/main" val="290205175"/>
                    </a:ext>
                  </a:extLst>
                </a:gridCol>
                <a:gridCol w="7474226">
                  <a:extLst>
                    <a:ext uri="{9D8B030D-6E8A-4147-A177-3AD203B41FA5}">
                      <a16:colId xmlns:a16="http://schemas.microsoft.com/office/drawing/2014/main" val="2547732821"/>
                    </a:ext>
                  </a:extLst>
                </a:gridCol>
                <a:gridCol w="1934818">
                  <a:extLst>
                    <a:ext uri="{9D8B030D-6E8A-4147-A177-3AD203B41FA5}">
                      <a16:colId xmlns:a16="http://schemas.microsoft.com/office/drawing/2014/main" val="172218066"/>
                    </a:ext>
                  </a:extLst>
                </a:gridCol>
              </a:tblGrid>
              <a:tr h="370840">
                <a:tc>
                  <a:txBody>
                    <a:bodyPr/>
                    <a:lstStyle/>
                    <a:p>
                      <a:r>
                        <a:rPr lang="en-GB" dirty="0"/>
                        <a:t>Version</a:t>
                      </a:r>
                    </a:p>
                  </a:txBody>
                  <a:tcPr/>
                </a:tc>
                <a:tc>
                  <a:txBody>
                    <a:bodyPr/>
                    <a:lstStyle/>
                    <a:p>
                      <a:r>
                        <a:rPr lang="en-GB" dirty="0"/>
                        <a:t>Review Description</a:t>
                      </a:r>
                    </a:p>
                  </a:txBody>
                  <a:tcPr/>
                </a:tc>
                <a:tc>
                  <a:txBody>
                    <a:bodyPr/>
                    <a:lstStyle/>
                    <a:p>
                      <a:r>
                        <a:rPr lang="en-GB" dirty="0"/>
                        <a:t>Date</a:t>
                      </a:r>
                    </a:p>
                  </a:txBody>
                  <a:tcPr/>
                </a:tc>
                <a:extLst>
                  <a:ext uri="{0D108BD9-81ED-4DB2-BD59-A6C34878D82A}">
                    <a16:rowId xmlns:a16="http://schemas.microsoft.com/office/drawing/2014/main" val="279167134"/>
                  </a:ext>
                </a:extLst>
              </a:tr>
              <a:tr h="370840">
                <a:tc>
                  <a:txBody>
                    <a:bodyPr/>
                    <a:lstStyle/>
                    <a:p>
                      <a:r>
                        <a:rPr lang="en-GB" dirty="0"/>
                        <a:t>1</a:t>
                      </a:r>
                    </a:p>
                  </a:txBody>
                  <a:tcPr/>
                </a:tc>
                <a:tc>
                  <a:txBody>
                    <a:bodyPr/>
                    <a:lstStyle/>
                    <a:p>
                      <a:r>
                        <a:rPr lang="en-GB" dirty="0"/>
                        <a:t>Re-written to reflect changes in school and student’s needs, new policy format</a:t>
                      </a:r>
                    </a:p>
                  </a:txBody>
                  <a:tcPr/>
                </a:tc>
                <a:tc>
                  <a:txBody>
                    <a:bodyPr/>
                    <a:lstStyle/>
                    <a:p>
                      <a:r>
                        <a:rPr lang="en-GB" dirty="0"/>
                        <a:t>January 2019</a:t>
                      </a:r>
                    </a:p>
                  </a:txBody>
                  <a:tcPr/>
                </a:tc>
                <a:extLst>
                  <a:ext uri="{0D108BD9-81ED-4DB2-BD59-A6C34878D82A}">
                    <a16:rowId xmlns:a16="http://schemas.microsoft.com/office/drawing/2014/main" val="312938922"/>
                  </a:ext>
                </a:extLst>
              </a:tr>
              <a:tr h="370840">
                <a:tc>
                  <a:txBody>
                    <a:bodyPr/>
                    <a:lstStyle/>
                    <a:p>
                      <a:r>
                        <a:rPr lang="en-GB" dirty="0"/>
                        <a:t>2</a:t>
                      </a:r>
                    </a:p>
                  </a:txBody>
                  <a:tcPr/>
                </a:tc>
                <a:tc>
                  <a:txBody>
                    <a:bodyPr/>
                    <a:lstStyle/>
                    <a:p>
                      <a:r>
                        <a:rPr lang="en-GB" dirty="0"/>
                        <a:t>Policy changed to reflect changes in SLT, and added amendments following Ofsted monitoring visit report</a:t>
                      </a:r>
                    </a:p>
                  </a:txBody>
                  <a:tcPr/>
                </a:tc>
                <a:tc>
                  <a:txBody>
                    <a:bodyPr/>
                    <a:lstStyle/>
                    <a:p>
                      <a:r>
                        <a:rPr lang="en-GB" dirty="0"/>
                        <a:t>November 2019</a:t>
                      </a:r>
                    </a:p>
                  </a:txBody>
                  <a:tcPr/>
                </a:tc>
                <a:extLst>
                  <a:ext uri="{0D108BD9-81ED-4DB2-BD59-A6C34878D82A}">
                    <a16:rowId xmlns:a16="http://schemas.microsoft.com/office/drawing/2014/main" val="4271820841"/>
                  </a:ext>
                </a:extLst>
              </a:tr>
              <a:tr h="370840">
                <a:tc>
                  <a:txBody>
                    <a:bodyPr/>
                    <a:lstStyle/>
                    <a:p>
                      <a:r>
                        <a:rPr lang="en-GB" dirty="0"/>
                        <a:t>3</a:t>
                      </a:r>
                    </a:p>
                  </a:txBody>
                  <a:tcPr/>
                </a:tc>
                <a:tc>
                  <a:txBody>
                    <a:bodyPr/>
                    <a:lstStyle/>
                    <a:p>
                      <a:r>
                        <a:rPr lang="en-GB" dirty="0"/>
                        <a:t>Policy changed to reflect changes in personnel</a:t>
                      </a:r>
                    </a:p>
                  </a:txBody>
                  <a:tcPr/>
                </a:tc>
                <a:tc>
                  <a:txBody>
                    <a:bodyPr/>
                    <a:lstStyle/>
                    <a:p>
                      <a:r>
                        <a:rPr lang="en-GB" dirty="0"/>
                        <a:t>March 2020</a:t>
                      </a:r>
                    </a:p>
                  </a:txBody>
                  <a:tcPr/>
                </a:tc>
                <a:extLst>
                  <a:ext uri="{0D108BD9-81ED-4DB2-BD59-A6C34878D82A}">
                    <a16:rowId xmlns:a16="http://schemas.microsoft.com/office/drawing/2014/main" val="2258244339"/>
                  </a:ext>
                </a:extLst>
              </a:tr>
              <a:tr h="370840">
                <a:tc>
                  <a:txBody>
                    <a:bodyPr/>
                    <a:lstStyle/>
                    <a:p>
                      <a:r>
                        <a:rPr lang="en-GB" dirty="0"/>
                        <a:t>4</a:t>
                      </a:r>
                    </a:p>
                  </a:txBody>
                  <a:tcPr/>
                </a:tc>
                <a:tc>
                  <a:txBody>
                    <a:bodyPr/>
                    <a:lstStyle/>
                    <a:p>
                      <a:r>
                        <a:rPr lang="en-GB" dirty="0"/>
                        <a:t>Policy changed to reflect new curriculum pathway</a:t>
                      </a:r>
                    </a:p>
                  </a:txBody>
                  <a:tcPr/>
                </a:tc>
                <a:tc>
                  <a:txBody>
                    <a:bodyPr/>
                    <a:lstStyle/>
                    <a:p>
                      <a:r>
                        <a:rPr lang="en-GB" dirty="0"/>
                        <a:t>September 2021</a:t>
                      </a:r>
                    </a:p>
                  </a:txBody>
                  <a:tcPr/>
                </a:tc>
                <a:extLst>
                  <a:ext uri="{0D108BD9-81ED-4DB2-BD59-A6C34878D82A}">
                    <a16:rowId xmlns:a16="http://schemas.microsoft.com/office/drawing/2014/main" val="1416764511"/>
                  </a:ext>
                </a:extLst>
              </a:tr>
              <a:tr h="370840">
                <a:tc>
                  <a:txBody>
                    <a:bodyPr/>
                    <a:lstStyle/>
                    <a:p>
                      <a:r>
                        <a:rPr lang="en-US" dirty="0"/>
                        <a:t>5</a:t>
                      </a:r>
                      <a:endParaRPr lang="en-GB" dirty="0"/>
                    </a:p>
                  </a:txBody>
                  <a:tcPr/>
                </a:tc>
                <a:tc>
                  <a:txBody>
                    <a:bodyPr/>
                    <a:lstStyle/>
                    <a:p>
                      <a:r>
                        <a:rPr lang="en-US" dirty="0"/>
                        <a:t>Policy updated</a:t>
                      </a:r>
                      <a:endParaRPr lang="en-GB" dirty="0"/>
                    </a:p>
                  </a:txBody>
                  <a:tcPr/>
                </a:tc>
                <a:tc>
                  <a:txBody>
                    <a:bodyPr/>
                    <a:lstStyle/>
                    <a:p>
                      <a:r>
                        <a:rPr lang="en-US" dirty="0"/>
                        <a:t>September 2022</a:t>
                      </a:r>
                      <a:endParaRPr lang="en-GB" dirty="0"/>
                    </a:p>
                  </a:txBody>
                  <a:tcPr/>
                </a:tc>
                <a:extLst>
                  <a:ext uri="{0D108BD9-81ED-4DB2-BD59-A6C34878D82A}">
                    <a16:rowId xmlns:a16="http://schemas.microsoft.com/office/drawing/2014/main" val="1490810406"/>
                  </a:ext>
                </a:extLst>
              </a:tr>
              <a:tr h="370840">
                <a:tc>
                  <a:txBody>
                    <a:bodyPr/>
                    <a:lstStyle/>
                    <a:p>
                      <a:r>
                        <a:rPr lang="en-US" dirty="0"/>
                        <a:t>6</a:t>
                      </a:r>
                      <a:endParaRPr lang="en-GB" dirty="0"/>
                    </a:p>
                  </a:txBody>
                  <a:tcPr/>
                </a:tc>
                <a:tc>
                  <a:txBody>
                    <a:bodyPr/>
                    <a:lstStyle/>
                    <a:p>
                      <a:r>
                        <a:rPr lang="en-US" dirty="0"/>
                        <a:t>Policy updated</a:t>
                      </a:r>
                      <a:endParaRPr lang="en-GB" dirty="0"/>
                    </a:p>
                  </a:txBody>
                  <a:tcPr/>
                </a:tc>
                <a:tc>
                  <a:txBody>
                    <a:bodyPr/>
                    <a:lstStyle/>
                    <a:p>
                      <a:r>
                        <a:rPr lang="en-US" dirty="0"/>
                        <a:t>September 2023</a:t>
                      </a:r>
                      <a:endParaRPr lang="en-GB" dirty="0"/>
                    </a:p>
                  </a:txBody>
                  <a:tcPr/>
                </a:tc>
                <a:extLst>
                  <a:ext uri="{0D108BD9-81ED-4DB2-BD59-A6C34878D82A}">
                    <a16:rowId xmlns:a16="http://schemas.microsoft.com/office/drawing/2014/main" val="2920696873"/>
                  </a:ext>
                </a:extLst>
              </a:tr>
            </a:tbl>
          </a:graphicData>
        </a:graphic>
      </p:graphicFrame>
    </p:spTree>
    <p:extLst>
      <p:ext uri="{BB962C8B-B14F-4D97-AF65-F5344CB8AC3E}">
        <p14:creationId xmlns:p14="http://schemas.microsoft.com/office/powerpoint/2010/main" val="191338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1E9143-D31F-46DA-B56D-6EA1A83F5DB8}"/>
              </a:ext>
            </a:extLst>
          </p:cNvPr>
          <p:cNvSpPr>
            <a:spLocks noGrp="1"/>
          </p:cNvSpPr>
          <p:nvPr>
            <p:ph type="ctrTitle"/>
          </p:nvPr>
        </p:nvSpPr>
        <p:spPr>
          <a:xfrm>
            <a:off x="1127208" y="857251"/>
            <a:ext cx="4747280" cy="3098061"/>
          </a:xfrm>
        </p:spPr>
        <p:txBody>
          <a:bodyPr anchor="b">
            <a:normAutofit/>
          </a:bodyPr>
          <a:lstStyle/>
          <a:p>
            <a:pPr algn="l"/>
            <a:r>
              <a:rPr lang="en-GB" sz="4100">
                <a:solidFill>
                  <a:srgbClr val="FFFFFF"/>
                </a:solidFill>
              </a:rPr>
              <a:t>“If a child cannot learn in the way we teach, we much teach in a way they can learn”</a:t>
            </a:r>
          </a:p>
        </p:txBody>
      </p:sp>
      <p:sp>
        <p:nvSpPr>
          <p:cNvPr id="35" name="Rectangle 3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CF03CF9-9EF7-4712-9783-7922D33B0131}"/>
              </a:ext>
            </a:extLst>
          </p:cNvPr>
          <p:cNvSpPr>
            <a:spLocks noGrp="1"/>
          </p:cNvSpPr>
          <p:nvPr>
            <p:ph type="subTitle" idx="1"/>
          </p:nvPr>
        </p:nvSpPr>
        <p:spPr>
          <a:xfrm>
            <a:off x="1127208" y="4756265"/>
            <a:ext cx="4393278" cy="1244483"/>
          </a:xfrm>
        </p:spPr>
        <p:txBody>
          <a:bodyPr anchor="t">
            <a:normAutofit/>
          </a:bodyPr>
          <a:lstStyle/>
          <a:p>
            <a:pPr algn="l"/>
            <a:r>
              <a:rPr lang="en-GB">
                <a:solidFill>
                  <a:srgbClr val="FFFFFF"/>
                </a:solidFill>
              </a:rPr>
              <a:t>Based on a quote from Ignacio Estrada, as cited in McInerney, 2015.</a:t>
            </a:r>
          </a:p>
        </p:txBody>
      </p:sp>
      <p:sp>
        <p:nvSpPr>
          <p:cNvPr id="37" name="Oval 3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mpany name&#10;&#10;Description automatically generated">
            <a:extLst>
              <a:ext uri="{FF2B5EF4-FFF2-40B4-BE49-F238E27FC236}">
                <a16:creationId xmlns:a16="http://schemas.microsoft.com/office/drawing/2014/main" id="{B9F039D3-BD71-41B0-9182-75E58A908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559" y="2403751"/>
            <a:ext cx="3737164" cy="2064784"/>
          </a:xfrm>
          <a:prstGeom prst="rect">
            <a:avLst/>
          </a:prstGeom>
        </p:spPr>
      </p:pic>
    </p:spTree>
    <p:extLst>
      <p:ext uri="{BB962C8B-B14F-4D97-AF65-F5344CB8AC3E}">
        <p14:creationId xmlns:p14="http://schemas.microsoft.com/office/powerpoint/2010/main" val="83271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95A22-EF61-47D6-9112-393ECADA1174}"/>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This policy is written in line with the following:</a:t>
            </a:r>
          </a:p>
        </p:txBody>
      </p:sp>
      <p:sp>
        <p:nvSpPr>
          <p:cNvPr id="3" name="Content Placeholder 2">
            <a:extLst>
              <a:ext uri="{FF2B5EF4-FFF2-40B4-BE49-F238E27FC236}">
                <a16:creationId xmlns:a16="http://schemas.microsoft.com/office/drawing/2014/main" id="{5E2FB80B-4D14-4A37-A957-1F7E94B1F5A6}"/>
              </a:ext>
            </a:extLst>
          </p:cNvPr>
          <p:cNvSpPr>
            <a:spLocks noGrp="1"/>
          </p:cNvSpPr>
          <p:nvPr>
            <p:ph idx="1"/>
          </p:nvPr>
        </p:nvSpPr>
        <p:spPr>
          <a:xfrm>
            <a:off x="4581727" y="649480"/>
            <a:ext cx="3025303" cy="5546047"/>
          </a:xfrm>
        </p:spPr>
        <p:txBody>
          <a:bodyPr anchor="ctr">
            <a:normAutofit/>
          </a:bodyPr>
          <a:lstStyle/>
          <a:p>
            <a:r>
              <a:rPr lang="en-GB" sz="2000" dirty="0"/>
              <a:t>Independent School Standards, 2019</a:t>
            </a:r>
          </a:p>
          <a:p>
            <a:r>
              <a:rPr lang="en-GB" sz="2000" dirty="0"/>
              <a:t>Equality Act 2010</a:t>
            </a:r>
          </a:p>
          <a:p>
            <a:r>
              <a:rPr lang="en-GB" sz="2000" dirty="0"/>
              <a:t>National Curriculum, 2014</a:t>
            </a:r>
          </a:p>
          <a:p>
            <a:r>
              <a:rPr lang="en-GB" sz="2000" dirty="0"/>
              <a:t>DfE “Careers Strategy: Making the most of everyone’s skills and talents” 2017. </a:t>
            </a:r>
          </a:p>
          <a:p>
            <a:r>
              <a:rPr lang="en-GB" sz="2000" dirty="0"/>
              <a:t>Preparation for Adulthood Outcomes, 2017</a:t>
            </a:r>
          </a:p>
        </p:txBody>
      </p:sp>
      <p:pic>
        <p:nvPicPr>
          <p:cNvPr id="5" name="Picture 4" descr="A picture containing company name&#10;&#10;Description automatically generated">
            <a:extLst>
              <a:ext uri="{FF2B5EF4-FFF2-40B4-BE49-F238E27FC236}">
                <a16:creationId xmlns:a16="http://schemas.microsoft.com/office/drawing/2014/main" id="{E0FD0586-C2B9-48E1-A030-A88870DA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078" y="2436081"/>
            <a:ext cx="2784200" cy="1538271"/>
          </a:xfrm>
          <a:prstGeom prst="rect">
            <a:avLst/>
          </a:prstGeom>
        </p:spPr>
      </p:pic>
    </p:spTree>
    <p:extLst>
      <p:ext uri="{BB962C8B-B14F-4D97-AF65-F5344CB8AC3E}">
        <p14:creationId xmlns:p14="http://schemas.microsoft.com/office/powerpoint/2010/main" val="285733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15E88-5BFB-4813-B2A7-9D33B266D096}"/>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Links with other policies</a:t>
            </a:r>
          </a:p>
        </p:txBody>
      </p:sp>
      <p:graphicFrame>
        <p:nvGraphicFramePr>
          <p:cNvPr id="5" name="Content Placeholder 2">
            <a:extLst>
              <a:ext uri="{FF2B5EF4-FFF2-40B4-BE49-F238E27FC236}">
                <a16:creationId xmlns:a16="http://schemas.microsoft.com/office/drawing/2014/main" id="{D95E9173-040F-4690-BE4D-AE1BE1CD6CF8}"/>
              </a:ext>
            </a:extLst>
          </p:cNvPr>
          <p:cNvGraphicFramePr>
            <a:graphicFrameLocks noGrp="1"/>
          </p:cNvGraphicFramePr>
          <p:nvPr>
            <p:ph idx="1"/>
            <p:extLst>
              <p:ext uri="{D42A27DB-BD31-4B8C-83A1-F6EECF244321}">
                <p14:modId xmlns:p14="http://schemas.microsoft.com/office/powerpoint/2010/main" val="9685240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63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9BD1F-7A16-45CA-B118-F34AB2E04FBC}"/>
              </a:ext>
            </a:extLst>
          </p:cNvPr>
          <p:cNvSpPr>
            <a:spLocks noGrp="1"/>
          </p:cNvSpPr>
          <p:nvPr>
            <p:ph type="title"/>
          </p:nvPr>
        </p:nvSpPr>
        <p:spPr>
          <a:xfrm>
            <a:off x="466722" y="586855"/>
            <a:ext cx="3201366" cy="3387497"/>
          </a:xfrm>
        </p:spPr>
        <p:txBody>
          <a:bodyPr anchor="b">
            <a:normAutofit/>
          </a:bodyPr>
          <a:lstStyle/>
          <a:p>
            <a:pPr algn="r"/>
            <a:r>
              <a:rPr lang="en-GB" sz="3700">
                <a:solidFill>
                  <a:srgbClr val="FFFFFF"/>
                </a:solidFill>
              </a:rPr>
              <a:t>Aims and Implementation</a:t>
            </a:r>
          </a:p>
        </p:txBody>
      </p:sp>
      <p:sp>
        <p:nvSpPr>
          <p:cNvPr id="3" name="Content Placeholder 2">
            <a:extLst>
              <a:ext uri="{FF2B5EF4-FFF2-40B4-BE49-F238E27FC236}">
                <a16:creationId xmlns:a16="http://schemas.microsoft.com/office/drawing/2014/main" id="{831CD67D-F016-482D-8316-D73C0C8DA413}"/>
              </a:ext>
            </a:extLst>
          </p:cNvPr>
          <p:cNvSpPr>
            <a:spLocks noGrp="1"/>
          </p:cNvSpPr>
          <p:nvPr>
            <p:ph idx="1"/>
          </p:nvPr>
        </p:nvSpPr>
        <p:spPr>
          <a:xfrm>
            <a:off x="4810259" y="649480"/>
            <a:ext cx="6555347" cy="5546047"/>
          </a:xfrm>
        </p:spPr>
        <p:txBody>
          <a:bodyPr anchor="ctr">
            <a:normAutofit/>
          </a:bodyPr>
          <a:lstStyle/>
          <a:p>
            <a:r>
              <a:rPr lang="en-GB" sz="1400" b="0" i="0" u="none" strike="noStrike" baseline="0">
                <a:latin typeface="Roboto" panose="02000000000000000000" pitchFamily="2" charset="0"/>
              </a:rPr>
              <a:t>At Our Place School we are proud of the fact that we aim to shape what we do according to the individual students on roll. As such, we are flexible to how we devise and deliver the curriculum we offer and will continue to adapt and refine it as the need arises. We aim for our curriculum to be inclusive of all our students needs.</a:t>
            </a:r>
          </a:p>
          <a:p>
            <a:r>
              <a:rPr lang="en-GB" sz="1400" b="0" i="0" u="none" strike="noStrike" baseline="0">
                <a:latin typeface="Roboto" panose="02000000000000000000" pitchFamily="2" charset="0"/>
              </a:rPr>
              <a:t>Using our assessment and knowledge of students, we plan our curriculum to encourage next phases of learning to support progress. We work hard to identify and remove barriers to learning by using our expertise, sensitivity, perception and adaptability to respond to the student’s changing social and emotional needs. We provide opportunities to experience challenge and success and know when to ease off when frustration </a:t>
            </a:r>
            <a:r>
              <a:rPr lang="en-GB" sz="1400">
                <a:latin typeface="Roboto" panose="02000000000000000000" pitchFamily="2" charset="0"/>
              </a:rPr>
              <a:t>/ lack of resilience begins to show.</a:t>
            </a:r>
            <a:endParaRPr lang="en-GB" sz="1400" b="0" i="0" u="none" strike="noStrike" baseline="0">
              <a:latin typeface="Roboto" panose="02000000000000000000" pitchFamily="2" charset="0"/>
            </a:endParaRPr>
          </a:p>
          <a:p>
            <a:r>
              <a:rPr lang="en-GB" sz="1400" b="0" i="0" u="none" strike="noStrike" baseline="0">
                <a:latin typeface="Roboto" panose="02000000000000000000" pitchFamily="2" charset="0"/>
              </a:rPr>
              <a:t>We know that our students respond to innovative and flexible approaches to learning and therefore use these to motivate and promote curiosity and intrigue. We believe that students learn in different ways, so we modify our teaching styles and resources to match student’s learning styles. We allow students to make mistakes without undue criticism and we give them time to be successful. We value all attempts and contributions. We actively promote that the students have ownership in their own learning and if they are self-motivated in a particular area, this is encouraged and supported. We encourage our students to persevere and thus develop resilience.</a:t>
            </a:r>
            <a:endParaRPr lang="en-GB" sz="1400"/>
          </a:p>
        </p:txBody>
      </p:sp>
    </p:spTree>
    <p:extLst>
      <p:ext uri="{BB962C8B-B14F-4D97-AF65-F5344CB8AC3E}">
        <p14:creationId xmlns:p14="http://schemas.microsoft.com/office/powerpoint/2010/main" val="346080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396F823-2C2A-4619-B979-9828F8928AB3}"/>
              </a:ext>
            </a:extLst>
          </p:cNvPr>
          <p:cNvGraphicFramePr/>
          <p:nvPr>
            <p:extLst>
              <p:ext uri="{D42A27DB-BD31-4B8C-83A1-F6EECF244321}">
                <p14:modId xmlns:p14="http://schemas.microsoft.com/office/powerpoint/2010/main" val="3337409775"/>
              </p:ext>
            </p:extLst>
          </p:nvPr>
        </p:nvGraphicFramePr>
        <p:xfrm>
          <a:off x="477077" y="1439334"/>
          <a:ext cx="112245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7206564-6989-413E-9C8D-5F73D8C8741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1930" y="259568"/>
            <a:ext cx="3834974" cy="2118555"/>
          </a:xfrm>
          <a:prstGeom prst="rect">
            <a:avLst/>
          </a:prstGeom>
        </p:spPr>
      </p:pic>
      <p:sp>
        <p:nvSpPr>
          <p:cNvPr id="6" name="TextBox 5">
            <a:extLst>
              <a:ext uri="{FF2B5EF4-FFF2-40B4-BE49-F238E27FC236}">
                <a16:creationId xmlns:a16="http://schemas.microsoft.com/office/drawing/2014/main" id="{EFADD099-CC21-41AC-990D-5656A62074E5}"/>
              </a:ext>
            </a:extLst>
          </p:cNvPr>
          <p:cNvSpPr txBox="1"/>
          <p:nvPr/>
        </p:nvSpPr>
        <p:spPr>
          <a:xfrm>
            <a:off x="4821756" y="124573"/>
            <a:ext cx="7370245" cy="954107"/>
          </a:xfrm>
          <a:prstGeom prst="rect">
            <a:avLst/>
          </a:prstGeom>
          <a:noFill/>
        </p:spPr>
        <p:txBody>
          <a:bodyPr wrap="square" rtlCol="0">
            <a:spAutoFit/>
          </a:bodyPr>
          <a:lstStyle/>
          <a:p>
            <a:pPr algn="ctr"/>
            <a:r>
              <a:rPr lang="en-GB" sz="2800" u="sng" dirty="0">
                <a:solidFill>
                  <a:srgbClr val="7030A0"/>
                </a:solidFill>
                <a:latin typeface="Kristen ITC" panose="03050502040202030202" pitchFamily="66" charset="0"/>
              </a:rPr>
              <a:t>Our Place School Curriculum Map: Safeguarding Futures</a:t>
            </a:r>
          </a:p>
        </p:txBody>
      </p:sp>
    </p:spTree>
    <p:extLst>
      <p:ext uri="{BB962C8B-B14F-4D97-AF65-F5344CB8AC3E}">
        <p14:creationId xmlns:p14="http://schemas.microsoft.com/office/powerpoint/2010/main" val="156306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B682414-E9A9-4375-82A8-BC1B51244196}"/>
              </a:ext>
            </a:extLst>
          </p:cNvPr>
          <p:cNvCxnSpPr/>
          <p:nvPr/>
        </p:nvCxnSpPr>
        <p:spPr>
          <a:xfrm flipV="1">
            <a:off x="8918715" y="2266123"/>
            <a:ext cx="0" cy="3180521"/>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2BC9F50E-313F-44E9-ADB6-CC4B89C6E672}"/>
              </a:ext>
            </a:extLst>
          </p:cNvPr>
          <p:cNvGraphicFramePr>
            <a:graphicFrameLocks noGrp="1"/>
          </p:cNvGraphicFramePr>
          <p:nvPr>
            <p:ph idx="1"/>
            <p:extLst>
              <p:ext uri="{D42A27DB-BD31-4B8C-83A1-F6EECF244321}">
                <p14:modId xmlns:p14="http://schemas.microsoft.com/office/powerpoint/2010/main" val="2549588445"/>
              </p:ext>
            </p:extLst>
          </p:nvPr>
        </p:nvGraphicFramePr>
        <p:xfrm>
          <a:off x="838202" y="1825624"/>
          <a:ext cx="10515600" cy="435133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AFCDA098-5F7F-448F-9035-FF934F11FC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18713" y="248546"/>
            <a:ext cx="3148921" cy="1739557"/>
          </a:xfrm>
          <a:prstGeom prst="rect">
            <a:avLst/>
          </a:prstGeom>
        </p:spPr>
      </p:pic>
      <p:sp>
        <p:nvSpPr>
          <p:cNvPr id="5" name="TextBox 4">
            <a:extLst>
              <a:ext uri="{FF2B5EF4-FFF2-40B4-BE49-F238E27FC236}">
                <a16:creationId xmlns:a16="http://schemas.microsoft.com/office/drawing/2014/main" id="{1FB3A61F-851B-4826-9B4E-18C4CE86D54B}"/>
              </a:ext>
            </a:extLst>
          </p:cNvPr>
          <p:cNvSpPr txBox="1"/>
          <p:nvPr/>
        </p:nvSpPr>
        <p:spPr>
          <a:xfrm>
            <a:off x="223251" y="389616"/>
            <a:ext cx="7370245" cy="954107"/>
          </a:xfrm>
          <a:prstGeom prst="rect">
            <a:avLst/>
          </a:prstGeom>
          <a:noFill/>
        </p:spPr>
        <p:txBody>
          <a:bodyPr wrap="square" rtlCol="0">
            <a:spAutoFit/>
          </a:bodyPr>
          <a:lstStyle/>
          <a:p>
            <a:pPr algn="ctr"/>
            <a:r>
              <a:rPr lang="en-GB" sz="2800" u="sng" dirty="0">
                <a:solidFill>
                  <a:srgbClr val="7030A0"/>
                </a:solidFill>
                <a:latin typeface="Kristen ITC" panose="03050502040202030202" pitchFamily="66" charset="0"/>
              </a:rPr>
              <a:t>Our Place School Curriculum Pathways: Safeguarding Futures</a:t>
            </a:r>
          </a:p>
        </p:txBody>
      </p:sp>
      <p:cxnSp>
        <p:nvCxnSpPr>
          <p:cNvPr id="9" name="Straight Connector 8">
            <a:extLst>
              <a:ext uri="{FF2B5EF4-FFF2-40B4-BE49-F238E27FC236}">
                <a16:creationId xmlns:a16="http://schemas.microsoft.com/office/drawing/2014/main" id="{77118FC5-8118-42CD-9650-1A4CB17F11A0}"/>
              </a:ext>
            </a:extLst>
          </p:cNvPr>
          <p:cNvCxnSpPr>
            <a:cxnSpLocks/>
          </p:cNvCxnSpPr>
          <p:nvPr/>
        </p:nvCxnSpPr>
        <p:spPr>
          <a:xfrm>
            <a:off x="4982818" y="2266122"/>
            <a:ext cx="0" cy="329164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83C66F-3CDD-4E8F-B52E-CACEDB5052B5}"/>
              </a:ext>
            </a:extLst>
          </p:cNvPr>
          <p:cNvSpPr txBox="1"/>
          <p:nvPr/>
        </p:nvSpPr>
        <p:spPr>
          <a:xfrm>
            <a:off x="3260037" y="3270113"/>
            <a:ext cx="1722782" cy="523477"/>
          </a:xfrm>
          <a:prstGeom prst="rect">
            <a:avLst/>
          </a:prstGeom>
          <a:solidFill>
            <a:srgbClr val="FF0000"/>
          </a:solidFill>
        </p:spPr>
        <p:txBody>
          <a:bodyPr wrap="square" rtlCol="0">
            <a:spAutoFit/>
          </a:bodyPr>
          <a:lstStyle/>
          <a:p>
            <a:pPr algn="ctr"/>
            <a:r>
              <a:rPr lang="en-GB" sz="1401" dirty="0"/>
              <a:t>Minimum age of admission</a:t>
            </a:r>
          </a:p>
        </p:txBody>
      </p:sp>
      <p:sp>
        <p:nvSpPr>
          <p:cNvPr id="15" name="TextBox 14">
            <a:extLst>
              <a:ext uri="{FF2B5EF4-FFF2-40B4-BE49-F238E27FC236}">
                <a16:creationId xmlns:a16="http://schemas.microsoft.com/office/drawing/2014/main" id="{FC53E3A2-AE40-4FB0-B284-CDCDCF1A9D9D}"/>
              </a:ext>
            </a:extLst>
          </p:cNvPr>
          <p:cNvSpPr txBox="1"/>
          <p:nvPr/>
        </p:nvSpPr>
        <p:spPr>
          <a:xfrm>
            <a:off x="8266044" y="3856383"/>
            <a:ext cx="1722782" cy="523477"/>
          </a:xfrm>
          <a:prstGeom prst="rect">
            <a:avLst/>
          </a:prstGeom>
          <a:solidFill>
            <a:srgbClr val="7030A0"/>
          </a:solidFill>
        </p:spPr>
        <p:txBody>
          <a:bodyPr wrap="square" rtlCol="0">
            <a:spAutoFit/>
          </a:bodyPr>
          <a:lstStyle/>
          <a:p>
            <a:pPr algn="ctr"/>
            <a:r>
              <a:rPr lang="en-GB" sz="1401" dirty="0">
                <a:solidFill>
                  <a:schemeClr val="bg1"/>
                </a:solidFill>
              </a:rPr>
              <a:t>Maximum age for Our Place School</a:t>
            </a:r>
          </a:p>
        </p:txBody>
      </p:sp>
      <p:sp>
        <p:nvSpPr>
          <p:cNvPr id="16" name="TextBox 15">
            <a:extLst>
              <a:ext uri="{FF2B5EF4-FFF2-40B4-BE49-F238E27FC236}">
                <a16:creationId xmlns:a16="http://schemas.microsoft.com/office/drawing/2014/main" id="{5EE49A55-25A9-4BAC-8F05-A3AA972258E1}"/>
              </a:ext>
            </a:extLst>
          </p:cNvPr>
          <p:cNvSpPr txBox="1"/>
          <p:nvPr/>
        </p:nvSpPr>
        <p:spPr>
          <a:xfrm>
            <a:off x="9274869" y="3167389"/>
            <a:ext cx="1722782" cy="523477"/>
          </a:xfrm>
          <a:prstGeom prst="rect">
            <a:avLst/>
          </a:prstGeom>
          <a:solidFill>
            <a:schemeClr val="accent4"/>
          </a:solidFill>
        </p:spPr>
        <p:txBody>
          <a:bodyPr wrap="square" rtlCol="0">
            <a:spAutoFit/>
          </a:bodyPr>
          <a:lstStyle/>
          <a:p>
            <a:pPr algn="ctr"/>
            <a:r>
              <a:rPr lang="en-GB" sz="1401" dirty="0">
                <a:solidFill>
                  <a:schemeClr val="bg1"/>
                </a:solidFill>
              </a:rPr>
              <a:t>Further Education provision</a:t>
            </a:r>
          </a:p>
        </p:txBody>
      </p:sp>
      <p:sp>
        <p:nvSpPr>
          <p:cNvPr id="17" name="Arrow: Left-Right 16">
            <a:extLst>
              <a:ext uri="{FF2B5EF4-FFF2-40B4-BE49-F238E27FC236}">
                <a16:creationId xmlns:a16="http://schemas.microsoft.com/office/drawing/2014/main" id="{5A89E73C-1E17-450B-9892-237D0BE116B6}"/>
              </a:ext>
            </a:extLst>
          </p:cNvPr>
          <p:cNvSpPr/>
          <p:nvPr/>
        </p:nvSpPr>
        <p:spPr>
          <a:xfrm>
            <a:off x="9274867" y="2912014"/>
            <a:ext cx="1782338" cy="45719"/>
          </a:xfrm>
          <a:prstGeom prst="lef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1" name="Straight Connector 10">
            <a:extLst>
              <a:ext uri="{FF2B5EF4-FFF2-40B4-BE49-F238E27FC236}">
                <a16:creationId xmlns:a16="http://schemas.microsoft.com/office/drawing/2014/main" id="{B5BE401B-5957-4DF7-AC14-3F85008A3087}"/>
              </a:ext>
            </a:extLst>
          </p:cNvPr>
          <p:cNvCxnSpPr/>
          <p:nvPr/>
        </p:nvCxnSpPr>
        <p:spPr>
          <a:xfrm flipV="1">
            <a:off x="7878420" y="2266123"/>
            <a:ext cx="0" cy="318052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27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3821EC6-5A77-4E14-9A1A-BC4E207F890F}"/>
              </a:ext>
            </a:extLst>
          </p:cNvPr>
          <p:cNvSpPr/>
          <p:nvPr/>
        </p:nvSpPr>
        <p:spPr>
          <a:xfrm rot="5400000">
            <a:off x="-1052687" y="3100996"/>
            <a:ext cx="4358747" cy="1513735"/>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1" name="Arrow: Down 10">
            <a:extLst>
              <a:ext uri="{FF2B5EF4-FFF2-40B4-BE49-F238E27FC236}">
                <a16:creationId xmlns:a16="http://schemas.microsoft.com/office/drawing/2014/main" id="{70023581-2C78-49C8-B43E-85E5A83B02B1}"/>
              </a:ext>
            </a:extLst>
          </p:cNvPr>
          <p:cNvSpPr/>
          <p:nvPr/>
        </p:nvSpPr>
        <p:spPr>
          <a:xfrm rot="16200000">
            <a:off x="9525472" y="3269590"/>
            <a:ext cx="844718" cy="540619"/>
          </a:xfrm>
          <a:prstGeom prst="downArrow">
            <a:avLst/>
          </a:prstGeom>
          <a:solidFill>
            <a:schemeClr val="accent4"/>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F5745DB8-4600-4C65-810E-B5030CEDF6A1}"/>
              </a:ext>
            </a:extLst>
          </p:cNvPr>
          <p:cNvSpPr/>
          <p:nvPr/>
        </p:nvSpPr>
        <p:spPr>
          <a:xfrm>
            <a:off x="9586894" y="1633853"/>
            <a:ext cx="2235287" cy="4445341"/>
          </a:xfrm>
          <a:custGeom>
            <a:avLst/>
            <a:gdLst>
              <a:gd name="connsiteX0" fmla="*/ 0 w 2235287"/>
              <a:gd name="connsiteY0" fmla="*/ 0 h 2541200"/>
              <a:gd name="connsiteX1" fmla="*/ 2235287 w 2235287"/>
              <a:gd name="connsiteY1" fmla="*/ 0 h 2541200"/>
              <a:gd name="connsiteX2" fmla="*/ 2235287 w 2235287"/>
              <a:gd name="connsiteY2" fmla="*/ 2541200 h 2541200"/>
              <a:gd name="connsiteX3" fmla="*/ 0 w 2235287"/>
              <a:gd name="connsiteY3" fmla="*/ 2541200 h 2541200"/>
              <a:gd name="connsiteX4" fmla="*/ 0 w 2235287"/>
              <a:gd name="connsiteY4" fmla="*/ 0 h 254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87" h="2541200">
                <a:moveTo>
                  <a:pt x="0" y="0"/>
                </a:moveTo>
                <a:lnTo>
                  <a:pt x="2235287" y="0"/>
                </a:lnTo>
                <a:lnTo>
                  <a:pt x="2235287" y="2541200"/>
                </a:lnTo>
                <a:lnTo>
                  <a:pt x="0" y="2541200"/>
                </a:lnTo>
                <a:lnTo>
                  <a:pt x="0" y="0"/>
                </a:lnTo>
                <a:close/>
              </a:path>
            </a:pathLst>
          </a:custGeom>
          <a:solidFill>
            <a:srgbClr val="EA8FFF"/>
          </a:solidFill>
          <a:ln w="57150">
            <a:solidFill>
              <a:schemeClr val="accent6"/>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algn="ctr" defTabSz="1066813">
              <a:lnSpc>
                <a:spcPct val="90000"/>
              </a:lnSpc>
              <a:spcBef>
                <a:spcPct val="0"/>
              </a:spcBef>
              <a:spcAft>
                <a:spcPct val="35000"/>
              </a:spcAft>
            </a:pPr>
            <a:r>
              <a:rPr lang="en-GB" sz="2400" dirty="0">
                <a:latin typeface="Kristen ITC" panose="03050502040202030202" pitchFamily="66" charset="0"/>
              </a:rPr>
              <a:t>Feeling safe and happy, being responsible, active citizens, being as independent as possible and contributing to society. </a:t>
            </a:r>
          </a:p>
        </p:txBody>
      </p:sp>
      <p:sp>
        <p:nvSpPr>
          <p:cNvPr id="13" name="Freeform: Shape 12">
            <a:extLst>
              <a:ext uri="{FF2B5EF4-FFF2-40B4-BE49-F238E27FC236}">
                <a16:creationId xmlns:a16="http://schemas.microsoft.com/office/drawing/2014/main" id="{56066CE6-D9E6-4014-832E-0551F80FB3B3}"/>
              </a:ext>
            </a:extLst>
          </p:cNvPr>
          <p:cNvSpPr/>
          <p:nvPr/>
        </p:nvSpPr>
        <p:spPr>
          <a:xfrm>
            <a:off x="513825" y="4082887"/>
            <a:ext cx="1520492" cy="1520492"/>
          </a:xfrm>
          <a:custGeom>
            <a:avLst/>
            <a:gdLst>
              <a:gd name="connsiteX0" fmla="*/ 0 w 1520493"/>
              <a:gd name="connsiteY0" fmla="*/ 760247 h 1520493"/>
              <a:gd name="connsiteX1" fmla="*/ 760247 w 1520493"/>
              <a:gd name="connsiteY1" fmla="*/ 0 h 1520493"/>
              <a:gd name="connsiteX2" fmla="*/ 1520494 w 1520493"/>
              <a:gd name="connsiteY2" fmla="*/ 760247 h 1520493"/>
              <a:gd name="connsiteX3" fmla="*/ 760247 w 1520493"/>
              <a:gd name="connsiteY3" fmla="*/ 1520494 h 1520493"/>
              <a:gd name="connsiteX4" fmla="*/ 0 w 1520493"/>
              <a:gd name="connsiteY4" fmla="*/ 760247 h 152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93" h="1520493">
                <a:moveTo>
                  <a:pt x="0" y="760247"/>
                </a:moveTo>
                <a:cubicBezTo>
                  <a:pt x="0" y="340374"/>
                  <a:pt x="340374" y="0"/>
                  <a:pt x="760247" y="0"/>
                </a:cubicBezTo>
                <a:cubicBezTo>
                  <a:pt x="1180120" y="0"/>
                  <a:pt x="1520494" y="340374"/>
                  <a:pt x="1520494" y="760247"/>
                </a:cubicBezTo>
                <a:cubicBezTo>
                  <a:pt x="1520494" y="1180120"/>
                  <a:pt x="1180120" y="1520494"/>
                  <a:pt x="760247" y="1520494"/>
                </a:cubicBezTo>
                <a:cubicBezTo>
                  <a:pt x="340374" y="1520494"/>
                  <a:pt x="0" y="1180120"/>
                  <a:pt x="0" y="760247"/>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4421" tIns="254421" rIns="254421" bIns="254421" numCol="1" spcCol="1270" anchor="ctr" anchorCtr="0">
            <a:noAutofit/>
          </a:bodyPr>
          <a:lstStyle/>
          <a:p>
            <a:pPr algn="ctr" defTabSz="1111264">
              <a:lnSpc>
                <a:spcPct val="90000"/>
              </a:lnSpc>
              <a:spcBef>
                <a:spcPct val="0"/>
              </a:spcBef>
              <a:spcAft>
                <a:spcPct val="35000"/>
              </a:spcAft>
            </a:pPr>
            <a:r>
              <a:rPr lang="en-GB" sz="2500" dirty="0"/>
              <a:t>Active</a:t>
            </a:r>
          </a:p>
        </p:txBody>
      </p:sp>
      <p:sp>
        <p:nvSpPr>
          <p:cNvPr id="14" name="Freeform: Shape 13">
            <a:extLst>
              <a:ext uri="{FF2B5EF4-FFF2-40B4-BE49-F238E27FC236}">
                <a16:creationId xmlns:a16="http://schemas.microsoft.com/office/drawing/2014/main" id="{B67C27EF-DB8A-4B38-8E4B-DD4C8E74A775}"/>
              </a:ext>
            </a:extLst>
          </p:cNvPr>
          <p:cNvSpPr/>
          <p:nvPr/>
        </p:nvSpPr>
        <p:spPr>
          <a:xfrm>
            <a:off x="363062" y="2451661"/>
            <a:ext cx="1520492" cy="1520492"/>
          </a:xfrm>
          <a:custGeom>
            <a:avLst/>
            <a:gdLst>
              <a:gd name="connsiteX0" fmla="*/ 0 w 1520493"/>
              <a:gd name="connsiteY0" fmla="*/ 760247 h 1520493"/>
              <a:gd name="connsiteX1" fmla="*/ 760247 w 1520493"/>
              <a:gd name="connsiteY1" fmla="*/ 0 h 1520493"/>
              <a:gd name="connsiteX2" fmla="*/ 1520494 w 1520493"/>
              <a:gd name="connsiteY2" fmla="*/ 760247 h 1520493"/>
              <a:gd name="connsiteX3" fmla="*/ 760247 w 1520493"/>
              <a:gd name="connsiteY3" fmla="*/ 1520494 h 1520493"/>
              <a:gd name="connsiteX4" fmla="*/ 0 w 1520493"/>
              <a:gd name="connsiteY4" fmla="*/ 760247 h 152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93" h="1520493">
                <a:moveTo>
                  <a:pt x="0" y="760247"/>
                </a:moveTo>
                <a:cubicBezTo>
                  <a:pt x="0" y="340374"/>
                  <a:pt x="340374" y="0"/>
                  <a:pt x="760247" y="0"/>
                </a:cubicBezTo>
                <a:cubicBezTo>
                  <a:pt x="1180120" y="0"/>
                  <a:pt x="1520494" y="340374"/>
                  <a:pt x="1520494" y="760247"/>
                </a:cubicBezTo>
                <a:cubicBezTo>
                  <a:pt x="1520494" y="1180120"/>
                  <a:pt x="1180120" y="1520494"/>
                  <a:pt x="760247" y="1520494"/>
                </a:cubicBezTo>
                <a:cubicBezTo>
                  <a:pt x="340374" y="1520494"/>
                  <a:pt x="0" y="1180120"/>
                  <a:pt x="0" y="760247"/>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4421" tIns="254421" rIns="254421" bIns="254421" numCol="1" spcCol="1270" anchor="ctr" anchorCtr="0">
            <a:noAutofit/>
          </a:bodyPr>
          <a:lstStyle/>
          <a:p>
            <a:pPr algn="ctr" defTabSz="1111264">
              <a:lnSpc>
                <a:spcPct val="90000"/>
              </a:lnSpc>
              <a:spcBef>
                <a:spcPct val="0"/>
              </a:spcBef>
              <a:spcAft>
                <a:spcPct val="35000"/>
              </a:spcAft>
            </a:pPr>
            <a:r>
              <a:rPr lang="en-GB" sz="2500" dirty="0"/>
              <a:t>Applied</a:t>
            </a:r>
          </a:p>
        </p:txBody>
      </p:sp>
      <p:sp>
        <p:nvSpPr>
          <p:cNvPr id="15" name="Freeform: Shape 14">
            <a:extLst>
              <a:ext uri="{FF2B5EF4-FFF2-40B4-BE49-F238E27FC236}">
                <a16:creationId xmlns:a16="http://schemas.microsoft.com/office/drawing/2014/main" id="{6252E9F1-5A64-44E7-A7DA-78081D94B949}"/>
              </a:ext>
            </a:extLst>
          </p:cNvPr>
          <p:cNvSpPr/>
          <p:nvPr/>
        </p:nvSpPr>
        <p:spPr>
          <a:xfrm>
            <a:off x="1906853" y="2757325"/>
            <a:ext cx="1520492" cy="1520492"/>
          </a:xfrm>
          <a:custGeom>
            <a:avLst/>
            <a:gdLst>
              <a:gd name="connsiteX0" fmla="*/ 0 w 1520493"/>
              <a:gd name="connsiteY0" fmla="*/ 760247 h 1520493"/>
              <a:gd name="connsiteX1" fmla="*/ 760247 w 1520493"/>
              <a:gd name="connsiteY1" fmla="*/ 0 h 1520493"/>
              <a:gd name="connsiteX2" fmla="*/ 1520494 w 1520493"/>
              <a:gd name="connsiteY2" fmla="*/ 760247 h 1520493"/>
              <a:gd name="connsiteX3" fmla="*/ 760247 w 1520493"/>
              <a:gd name="connsiteY3" fmla="*/ 1520494 h 1520493"/>
              <a:gd name="connsiteX4" fmla="*/ 0 w 1520493"/>
              <a:gd name="connsiteY4" fmla="*/ 760247 h 152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93" h="1520493">
                <a:moveTo>
                  <a:pt x="0" y="760247"/>
                </a:moveTo>
                <a:cubicBezTo>
                  <a:pt x="0" y="340374"/>
                  <a:pt x="340374" y="0"/>
                  <a:pt x="760247" y="0"/>
                </a:cubicBezTo>
                <a:cubicBezTo>
                  <a:pt x="1180120" y="0"/>
                  <a:pt x="1520494" y="340374"/>
                  <a:pt x="1520494" y="760247"/>
                </a:cubicBezTo>
                <a:cubicBezTo>
                  <a:pt x="1520494" y="1180120"/>
                  <a:pt x="1180120" y="1520494"/>
                  <a:pt x="760247" y="1520494"/>
                </a:cubicBezTo>
                <a:cubicBezTo>
                  <a:pt x="340374" y="1520494"/>
                  <a:pt x="0" y="1180120"/>
                  <a:pt x="0" y="7602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421" tIns="254421" rIns="254421" bIns="254421" numCol="1" spcCol="1270" anchor="ctr" anchorCtr="0">
            <a:noAutofit/>
          </a:bodyPr>
          <a:lstStyle/>
          <a:p>
            <a:pPr algn="ctr" defTabSz="1111264">
              <a:lnSpc>
                <a:spcPct val="90000"/>
              </a:lnSpc>
              <a:spcBef>
                <a:spcPct val="0"/>
              </a:spcBef>
              <a:spcAft>
                <a:spcPct val="35000"/>
              </a:spcAft>
            </a:pPr>
            <a:r>
              <a:rPr lang="en-GB" sz="2500" dirty="0"/>
              <a:t>Core</a:t>
            </a:r>
          </a:p>
        </p:txBody>
      </p:sp>
      <p:sp>
        <p:nvSpPr>
          <p:cNvPr id="16" name="Shape 15">
            <a:extLst>
              <a:ext uri="{FF2B5EF4-FFF2-40B4-BE49-F238E27FC236}">
                <a16:creationId xmlns:a16="http://schemas.microsoft.com/office/drawing/2014/main" id="{BEEA5E76-20D7-425B-84B0-C3DFF18512C2}"/>
              </a:ext>
            </a:extLst>
          </p:cNvPr>
          <p:cNvSpPr/>
          <p:nvPr/>
        </p:nvSpPr>
        <p:spPr>
          <a:xfrm rot="16200000">
            <a:off x="-330895" y="2004031"/>
            <a:ext cx="4730423" cy="3784338"/>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Title 5">
            <a:extLst>
              <a:ext uri="{FF2B5EF4-FFF2-40B4-BE49-F238E27FC236}">
                <a16:creationId xmlns:a16="http://schemas.microsoft.com/office/drawing/2014/main" id="{AB168D8E-C9BD-40DA-BD03-B197F6FD7DDE}"/>
              </a:ext>
            </a:extLst>
          </p:cNvPr>
          <p:cNvSpPr>
            <a:spLocks noGrp="1"/>
          </p:cNvSpPr>
          <p:nvPr>
            <p:ph type="title"/>
          </p:nvPr>
        </p:nvSpPr>
        <p:spPr>
          <a:xfrm>
            <a:off x="549165" y="60153"/>
            <a:ext cx="10515600" cy="1325563"/>
          </a:xfrm>
        </p:spPr>
        <p:txBody>
          <a:bodyPr>
            <a:noAutofit/>
          </a:bodyPr>
          <a:lstStyle/>
          <a:p>
            <a:pPr algn="ctr"/>
            <a:r>
              <a:rPr lang="en-GB" sz="2800" u="sng" dirty="0">
                <a:latin typeface="Kristen ITC" panose="03050502040202030202" pitchFamily="66" charset="0"/>
              </a:rPr>
              <a:t>Regardless of the pathway, the values, key skills and the outcome remains the same</a:t>
            </a:r>
          </a:p>
        </p:txBody>
      </p:sp>
      <p:sp>
        <p:nvSpPr>
          <p:cNvPr id="8" name="Plus Sign 7">
            <a:extLst>
              <a:ext uri="{FF2B5EF4-FFF2-40B4-BE49-F238E27FC236}">
                <a16:creationId xmlns:a16="http://schemas.microsoft.com/office/drawing/2014/main" id="{392F5EBA-1F4E-4D95-B3FC-80523E2A2231}"/>
              </a:ext>
            </a:extLst>
          </p:cNvPr>
          <p:cNvSpPr/>
          <p:nvPr/>
        </p:nvSpPr>
        <p:spPr>
          <a:xfrm>
            <a:off x="3427344" y="3428999"/>
            <a:ext cx="914400" cy="8577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Rectangle 8">
            <a:extLst>
              <a:ext uri="{FF2B5EF4-FFF2-40B4-BE49-F238E27FC236}">
                <a16:creationId xmlns:a16="http://schemas.microsoft.com/office/drawing/2014/main" id="{D3504669-7DEC-4C7D-B675-54589F321B7D}"/>
              </a:ext>
            </a:extLst>
          </p:cNvPr>
          <p:cNvSpPr/>
          <p:nvPr/>
        </p:nvSpPr>
        <p:spPr>
          <a:xfrm>
            <a:off x="6546574" y="1954496"/>
            <a:ext cx="2173355" cy="3648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1" dirty="0">
                <a:solidFill>
                  <a:srgbClr val="0070C0"/>
                </a:solidFill>
              </a:rPr>
              <a:t>Communication</a:t>
            </a:r>
          </a:p>
          <a:p>
            <a:pPr algn="ctr"/>
            <a:r>
              <a:rPr lang="en-GB" sz="1801" dirty="0">
                <a:solidFill>
                  <a:srgbClr val="00B050"/>
                </a:solidFill>
              </a:rPr>
              <a:t>Literacy</a:t>
            </a:r>
          </a:p>
          <a:p>
            <a:pPr algn="ctr"/>
            <a:r>
              <a:rPr lang="en-GB" sz="1801" dirty="0">
                <a:solidFill>
                  <a:srgbClr val="0070C0"/>
                </a:solidFill>
              </a:rPr>
              <a:t>Numeracy</a:t>
            </a:r>
          </a:p>
          <a:p>
            <a:pPr algn="ctr"/>
            <a:r>
              <a:rPr lang="en-GB" sz="1801" dirty="0">
                <a:solidFill>
                  <a:srgbClr val="00B050"/>
                </a:solidFill>
              </a:rPr>
              <a:t>Digital Literacy</a:t>
            </a:r>
          </a:p>
          <a:p>
            <a:pPr algn="ctr"/>
            <a:r>
              <a:rPr lang="en-GB" sz="1801" dirty="0">
                <a:solidFill>
                  <a:srgbClr val="0070C0"/>
                </a:solidFill>
              </a:rPr>
              <a:t>Physical and Mental Health</a:t>
            </a:r>
          </a:p>
          <a:p>
            <a:pPr algn="ctr"/>
            <a:r>
              <a:rPr lang="en-GB" sz="1801" dirty="0">
                <a:solidFill>
                  <a:srgbClr val="00B050"/>
                </a:solidFill>
              </a:rPr>
              <a:t>Awareness of the world around us</a:t>
            </a:r>
          </a:p>
          <a:p>
            <a:pPr algn="ctr"/>
            <a:r>
              <a:rPr lang="en-GB" sz="1801" dirty="0">
                <a:solidFill>
                  <a:srgbClr val="0070C0"/>
                </a:solidFill>
              </a:rPr>
              <a:t>PSHE</a:t>
            </a:r>
          </a:p>
          <a:p>
            <a:pPr algn="ctr"/>
            <a:r>
              <a:rPr lang="en-GB" sz="1801" dirty="0">
                <a:solidFill>
                  <a:srgbClr val="00B050"/>
                </a:solidFill>
              </a:rPr>
              <a:t>RSE</a:t>
            </a:r>
          </a:p>
          <a:p>
            <a:pPr algn="ctr"/>
            <a:r>
              <a:rPr lang="en-GB" sz="1801" dirty="0">
                <a:solidFill>
                  <a:srgbClr val="0070C0"/>
                </a:solidFill>
              </a:rPr>
              <a:t>Emotional Wellbeing</a:t>
            </a:r>
          </a:p>
          <a:p>
            <a:pPr algn="ctr"/>
            <a:r>
              <a:rPr lang="en-GB" sz="1801" dirty="0">
                <a:solidFill>
                  <a:srgbClr val="00B050"/>
                </a:solidFill>
              </a:rPr>
              <a:t>Staying Safe</a:t>
            </a:r>
          </a:p>
          <a:p>
            <a:pPr algn="ctr"/>
            <a:r>
              <a:rPr lang="en-GB" sz="1801" dirty="0">
                <a:solidFill>
                  <a:srgbClr val="0070C0"/>
                </a:solidFill>
              </a:rPr>
              <a:t>SMSC</a:t>
            </a:r>
          </a:p>
        </p:txBody>
      </p:sp>
      <p:sp>
        <p:nvSpPr>
          <p:cNvPr id="2" name="TextBox 1">
            <a:extLst>
              <a:ext uri="{FF2B5EF4-FFF2-40B4-BE49-F238E27FC236}">
                <a16:creationId xmlns:a16="http://schemas.microsoft.com/office/drawing/2014/main" id="{A89F1FCD-935A-4C5D-A4D2-5DB10A5505A9}"/>
              </a:ext>
            </a:extLst>
          </p:cNvPr>
          <p:cNvSpPr txBox="1"/>
          <p:nvPr/>
        </p:nvSpPr>
        <p:spPr>
          <a:xfrm>
            <a:off x="4292110" y="3117540"/>
            <a:ext cx="1736036" cy="1477969"/>
          </a:xfrm>
          <a:prstGeom prst="rect">
            <a:avLst/>
          </a:prstGeom>
          <a:solidFill>
            <a:srgbClr val="7030A0"/>
          </a:solidFill>
          <a:ln w="38100">
            <a:solidFill>
              <a:schemeClr val="accent2"/>
            </a:solidFill>
          </a:ln>
        </p:spPr>
        <p:txBody>
          <a:bodyPr wrap="square" rtlCol="0">
            <a:spAutoFit/>
          </a:bodyPr>
          <a:lstStyle/>
          <a:p>
            <a:pPr algn="ctr"/>
            <a:r>
              <a:rPr lang="en-GB" sz="1801" b="1" dirty="0">
                <a:solidFill>
                  <a:schemeClr val="bg1"/>
                </a:solidFill>
              </a:rPr>
              <a:t>OPPORTUNITY</a:t>
            </a:r>
          </a:p>
          <a:p>
            <a:pPr algn="ctr"/>
            <a:endParaRPr lang="en-GB" sz="1801" b="1" dirty="0">
              <a:solidFill>
                <a:schemeClr val="bg1"/>
              </a:solidFill>
            </a:endParaRPr>
          </a:p>
          <a:p>
            <a:pPr algn="ctr"/>
            <a:r>
              <a:rPr lang="en-GB" sz="1801" b="1" dirty="0">
                <a:solidFill>
                  <a:schemeClr val="bg1"/>
                </a:solidFill>
              </a:rPr>
              <a:t>POTENTIAL</a:t>
            </a:r>
          </a:p>
          <a:p>
            <a:pPr algn="ctr"/>
            <a:endParaRPr lang="en-GB" sz="1801" b="1" dirty="0">
              <a:solidFill>
                <a:schemeClr val="bg1"/>
              </a:solidFill>
            </a:endParaRPr>
          </a:p>
          <a:p>
            <a:pPr algn="ctr"/>
            <a:r>
              <a:rPr lang="en-GB" sz="1801" b="1" dirty="0">
                <a:solidFill>
                  <a:schemeClr val="bg1"/>
                </a:solidFill>
              </a:rPr>
              <a:t>SAFETY</a:t>
            </a:r>
          </a:p>
        </p:txBody>
      </p:sp>
      <p:sp>
        <p:nvSpPr>
          <p:cNvPr id="7" name="Plus Sign 6">
            <a:extLst>
              <a:ext uri="{FF2B5EF4-FFF2-40B4-BE49-F238E27FC236}">
                <a16:creationId xmlns:a16="http://schemas.microsoft.com/office/drawing/2014/main" id="{1F33D964-7364-49D8-9494-BAF90694DF7D}"/>
              </a:ext>
            </a:extLst>
          </p:cNvPr>
          <p:cNvSpPr/>
          <p:nvPr/>
        </p:nvSpPr>
        <p:spPr>
          <a:xfrm>
            <a:off x="6028146" y="3614723"/>
            <a:ext cx="554933" cy="6467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 name="Equals 2">
            <a:extLst>
              <a:ext uri="{FF2B5EF4-FFF2-40B4-BE49-F238E27FC236}">
                <a16:creationId xmlns:a16="http://schemas.microsoft.com/office/drawing/2014/main" id="{D76966D7-02BD-421E-A5CB-57DE9012CAB3}"/>
              </a:ext>
            </a:extLst>
          </p:cNvPr>
          <p:cNvSpPr/>
          <p:nvPr/>
        </p:nvSpPr>
        <p:spPr>
          <a:xfrm>
            <a:off x="8719929" y="3428999"/>
            <a:ext cx="914400" cy="85773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Tree>
    <p:extLst>
      <p:ext uri="{BB962C8B-B14F-4D97-AF65-F5344CB8AC3E}">
        <p14:creationId xmlns:p14="http://schemas.microsoft.com/office/powerpoint/2010/main" val="3229956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799</Words>
  <Application>Microsoft Office PowerPoint</Application>
  <PresentationFormat>Widescreen</PresentationFormat>
  <Paragraphs>170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Kristen ITC</vt:lpstr>
      <vt:lpstr>Roboto</vt:lpstr>
      <vt:lpstr>Office Theme</vt:lpstr>
      <vt:lpstr>PowerPoint Presentation</vt:lpstr>
      <vt:lpstr>PowerPoint Presentation</vt:lpstr>
      <vt:lpstr>“If a child cannot learn in the way we teach, we much teach in a way they can learn”</vt:lpstr>
      <vt:lpstr>This policy is written in line with the following:</vt:lpstr>
      <vt:lpstr>Links with other policies</vt:lpstr>
      <vt:lpstr>Aims and Implementation</vt:lpstr>
      <vt:lpstr>PowerPoint Presentation</vt:lpstr>
      <vt:lpstr>PowerPoint Presentation</vt:lpstr>
      <vt:lpstr>Regardless of the pathway, the values, key skills and the outcome remains the same</vt:lpstr>
      <vt:lpstr>Core Curriculum &amp; Pathway</vt:lpstr>
      <vt:lpstr>Applied Curriculum &amp; Pathway</vt:lpstr>
      <vt:lpstr>Active Curriculum &amp; Pathway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 of Education</dc:creator>
  <cp:lastModifiedBy>Lauren Tallis</cp:lastModifiedBy>
  <cp:revision>40</cp:revision>
  <cp:lastPrinted>2022-06-21T14:06:03Z</cp:lastPrinted>
  <dcterms:created xsi:type="dcterms:W3CDTF">2021-06-21T08:45:45Z</dcterms:created>
  <dcterms:modified xsi:type="dcterms:W3CDTF">2023-09-29T13:54:21Z</dcterms:modified>
</cp:coreProperties>
</file>